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47"/>
  </p:notesMasterIdLst>
  <p:sldIdLst>
    <p:sldId id="2076137778" r:id="rId5"/>
    <p:sldId id="282" r:id="rId6"/>
    <p:sldId id="2076137743" r:id="rId7"/>
    <p:sldId id="2076137779" r:id="rId8"/>
    <p:sldId id="2076137780" r:id="rId9"/>
    <p:sldId id="2076137782" r:id="rId10"/>
    <p:sldId id="2076137781" r:id="rId11"/>
    <p:sldId id="2076137783" r:id="rId12"/>
    <p:sldId id="2076137786" r:id="rId13"/>
    <p:sldId id="2076137773" r:id="rId14"/>
    <p:sldId id="13132" r:id="rId15"/>
    <p:sldId id="13146" r:id="rId16"/>
    <p:sldId id="13161" r:id="rId17"/>
    <p:sldId id="2076137785" r:id="rId18"/>
    <p:sldId id="13128" r:id="rId19"/>
    <p:sldId id="13147" r:id="rId20"/>
    <p:sldId id="2979" r:id="rId21"/>
    <p:sldId id="2980" r:id="rId22"/>
    <p:sldId id="478" r:id="rId23"/>
    <p:sldId id="2966" r:id="rId24"/>
    <p:sldId id="2076137784" r:id="rId25"/>
    <p:sldId id="930" r:id="rId26"/>
    <p:sldId id="933" r:id="rId27"/>
    <p:sldId id="2076137787" r:id="rId28"/>
    <p:sldId id="2076137788" r:id="rId29"/>
    <p:sldId id="2982" r:id="rId30"/>
    <p:sldId id="2983" r:id="rId31"/>
    <p:sldId id="2984" r:id="rId32"/>
    <p:sldId id="2985" r:id="rId33"/>
    <p:sldId id="2989" r:id="rId34"/>
    <p:sldId id="2987" r:id="rId35"/>
    <p:sldId id="2990" r:id="rId36"/>
    <p:sldId id="2991" r:id="rId37"/>
    <p:sldId id="2076137789" r:id="rId38"/>
    <p:sldId id="2076137774" r:id="rId39"/>
    <p:sldId id="2076137775" r:id="rId40"/>
    <p:sldId id="2076137792" r:id="rId41"/>
    <p:sldId id="2076137790" r:id="rId42"/>
    <p:sldId id="2076137791" r:id="rId43"/>
    <p:sldId id="288" r:id="rId44"/>
    <p:sldId id="297" r:id="rId45"/>
    <p:sldId id="2949" r:id="rId4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e Janssen" initials="MJ" lastIdx="1" clrIdx="0">
    <p:extLst>
      <p:ext uri="{19B8F6BF-5375-455C-9EA6-DF929625EA0E}">
        <p15:presenceInfo xmlns:p15="http://schemas.microsoft.com/office/powerpoint/2012/main" userId="S::maxime.janssen@amis.nl::d583de20-7ec5-41b6-b447-ee55a521d0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C3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C6BDF3-4EAC-44A9-BD7B-C90E87D577E9}" v="757" dt="2022-09-11T06:47:43.2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224" autoAdjust="0"/>
  </p:normalViewPr>
  <p:slideViewPr>
    <p:cSldViewPr snapToGrid="0" snapToObjects="1">
      <p:cViewPr varScale="1">
        <p:scale>
          <a:sx n="140" d="100"/>
          <a:sy n="140" d="100"/>
        </p:scale>
        <p:origin x="6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6/11/relationships/changesInfo" Target="changesInfos/changesInfo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1DC6BDF3-4EAC-44A9-BD7B-C90E87D577E9}"/>
    <pc:docChg chg="undo custSel addSld delSld modSld sldOrd">
      <pc:chgData name="Lucas Jellema" userId="7e183fbb-84e0-44b3-9b03-0792bc8d162b" providerId="ADAL" clId="{1DC6BDF3-4EAC-44A9-BD7B-C90E87D577E9}" dt="2022-09-11T06:47:43.210" v="2771"/>
      <pc:docMkLst>
        <pc:docMk/>
      </pc:docMkLst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249899249" sldId="256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865352661" sldId="261"/>
        </pc:sldMkLst>
      </pc:sldChg>
      <pc:sldChg chg="delSp mod delAnim">
        <pc:chgData name="Lucas Jellema" userId="7e183fbb-84e0-44b3-9b03-0792bc8d162b" providerId="ADAL" clId="{1DC6BDF3-4EAC-44A9-BD7B-C90E87D577E9}" dt="2022-09-11T06:01:14.034" v="2045" actId="478"/>
        <pc:sldMkLst>
          <pc:docMk/>
          <pc:sldMk cId="1538613478" sldId="275"/>
        </pc:sldMkLst>
        <pc:spChg chg="del">
          <ac:chgData name="Lucas Jellema" userId="7e183fbb-84e0-44b3-9b03-0792bc8d162b" providerId="ADAL" clId="{1DC6BDF3-4EAC-44A9-BD7B-C90E87D577E9}" dt="2022-09-11T06:01:14.034" v="2045" actId="478"/>
          <ac:spMkLst>
            <pc:docMk/>
            <pc:sldMk cId="1538613478" sldId="275"/>
            <ac:spMk id="2" creationId="{3CC2163E-3E82-A98B-AC4D-6B0D818BACD4}"/>
          </ac:spMkLst>
        </pc:spChg>
      </pc:sldChg>
      <pc:sldChg chg="addSp delSp modSp mod">
        <pc:chgData name="Lucas Jellema" userId="7e183fbb-84e0-44b3-9b03-0792bc8d162b" providerId="ADAL" clId="{1DC6BDF3-4EAC-44A9-BD7B-C90E87D577E9}" dt="2022-09-10T11:52:20.146" v="1863" actId="1076"/>
        <pc:sldMkLst>
          <pc:docMk/>
          <pc:sldMk cId="213951777" sldId="282"/>
        </pc:sldMkLst>
        <pc:spChg chg="add mod">
          <ac:chgData name="Lucas Jellema" userId="7e183fbb-84e0-44b3-9b03-0792bc8d162b" providerId="ADAL" clId="{1DC6BDF3-4EAC-44A9-BD7B-C90E87D577E9}" dt="2022-09-10T09:48:18.569" v="112" actId="20577"/>
          <ac:spMkLst>
            <pc:docMk/>
            <pc:sldMk cId="213951777" sldId="282"/>
            <ac:spMk id="2" creationId="{B3F0AC12-E823-23A3-916C-8EA46A72848A}"/>
          </ac:spMkLst>
        </pc:spChg>
        <pc:spChg chg="mod">
          <ac:chgData name="Lucas Jellema" userId="7e183fbb-84e0-44b3-9b03-0792bc8d162b" providerId="ADAL" clId="{1DC6BDF3-4EAC-44A9-BD7B-C90E87D577E9}" dt="2022-09-10T09:47:32.334" v="17" actId="20577"/>
          <ac:spMkLst>
            <pc:docMk/>
            <pc:sldMk cId="213951777" sldId="282"/>
            <ac:spMk id="5" creationId="{00000000-0000-0000-0000-000000000000}"/>
          </ac:spMkLst>
        </pc:spChg>
        <pc:spChg chg="del">
          <ac:chgData name="Lucas Jellema" userId="7e183fbb-84e0-44b3-9b03-0792bc8d162b" providerId="ADAL" clId="{1DC6BDF3-4EAC-44A9-BD7B-C90E87D577E9}" dt="2022-09-10T09:48:30.800" v="113" actId="478"/>
          <ac:spMkLst>
            <pc:docMk/>
            <pc:sldMk cId="213951777" sldId="282"/>
            <ac:spMk id="10" creationId="{801E0455-76F9-C0CD-4718-D6C7ADDD20D5}"/>
          </ac:spMkLst>
        </pc:spChg>
        <pc:spChg chg="del">
          <ac:chgData name="Lucas Jellema" userId="7e183fbb-84e0-44b3-9b03-0792bc8d162b" providerId="ADAL" clId="{1DC6BDF3-4EAC-44A9-BD7B-C90E87D577E9}" dt="2022-09-10T09:48:30.800" v="113" actId="478"/>
          <ac:spMkLst>
            <pc:docMk/>
            <pc:sldMk cId="213951777" sldId="282"/>
            <ac:spMk id="11" creationId="{3A3AEA14-9DDE-FC16-706E-BA4E8D184063}"/>
          </ac:spMkLst>
        </pc:sp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4" creationId="{63851A77-AF05-5158-6761-6D7EDA4D4320}"/>
          </ac:picMkLst>
        </pc:pic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7" creationId="{DBF8ACDC-5DA1-DFD3-2F90-AECD39C22F3E}"/>
          </ac:picMkLst>
        </pc:pic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8" creationId="{3F30105B-6D86-910B-0FE3-D50763F356A8}"/>
          </ac:picMkLst>
        </pc:pic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9" creationId="{6D629F5F-8F33-2FDB-D33E-DBCDE71E8624}"/>
          </ac:picMkLst>
        </pc:pic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12" creationId="{30BC3904-9D21-9834-A0CB-AE5F05CB0E15}"/>
          </ac:picMkLst>
        </pc:picChg>
        <pc:picChg chg="del">
          <ac:chgData name="Lucas Jellema" userId="7e183fbb-84e0-44b3-9b03-0792bc8d162b" providerId="ADAL" clId="{1DC6BDF3-4EAC-44A9-BD7B-C90E87D577E9}" dt="2022-09-10T09:48:30.800" v="113" actId="478"/>
          <ac:picMkLst>
            <pc:docMk/>
            <pc:sldMk cId="213951777" sldId="282"/>
            <ac:picMk id="13" creationId="{E51CE121-2286-4B33-3E17-9A808A0D5686}"/>
          </ac:picMkLst>
        </pc:picChg>
        <pc:picChg chg="add mod">
          <ac:chgData name="Lucas Jellema" userId="7e183fbb-84e0-44b3-9b03-0792bc8d162b" providerId="ADAL" clId="{1DC6BDF3-4EAC-44A9-BD7B-C90E87D577E9}" dt="2022-09-10T09:49:05.051" v="121" actId="1076"/>
          <ac:picMkLst>
            <pc:docMk/>
            <pc:sldMk cId="213951777" sldId="282"/>
            <ac:picMk id="14" creationId="{659BED62-B573-9A21-1A0A-793128196497}"/>
          </ac:picMkLst>
        </pc:picChg>
        <pc:picChg chg="add mod">
          <ac:chgData name="Lucas Jellema" userId="7e183fbb-84e0-44b3-9b03-0792bc8d162b" providerId="ADAL" clId="{1DC6BDF3-4EAC-44A9-BD7B-C90E87D577E9}" dt="2022-09-10T11:52:20.146" v="1863" actId="1076"/>
          <ac:picMkLst>
            <pc:docMk/>
            <pc:sldMk cId="213951777" sldId="282"/>
            <ac:picMk id="15" creationId="{38AACD06-087F-3C3D-1A83-09040BF7F7E5}"/>
          </ac:picMkLst>
        </pc:picChg>
      </pc:sldChg>
      <pc:sldChg chg="modSp add mod">
        <pc:chgData name="Lucas Jellema" userId="7e183fbb-84e0-44b3-9b03-0792bc8d162b" providerId="ADAL" clId="{1DC6BDF3-4EAC-44A9-BD7B-C90E87D577E9}" dt="2022-09-11T06:27:08.218" v="2233" actId="20577"/>
        <pc:sldMkLst>
          <pc:docMk/>
          <pc:sldMk cId="579700522" sldId="288"/>
        </pc:sldMkLst>
        <pc:spChg chg="mod">
          <ac:chgData name="Lucas Jellema" userId="7e183fbb-84e0-44b3-9b03-0792bc8d162b" providerId="ADAL" clId="{1DC6BDF3-4EAC-44A9-BD7B-C90E87D577E9}" dt="2022-09-11T06:27:08.218" v="2233" actId="20577"/>
          <ac:spMkLst>
            <pc:docMk/>
            <pc:sldMk cId="579700522" sldId="288"/>
            <ac:spMk id="6" creationId="{99C9031E-47F7-4F1F-8653-B9DF0A17B1E7}"/>
          </ac:spMkLst>
        </pc:spChg>
      </pc:sldChg>
      <pc:sldChg chg="modSp add modAnim">
        <pc:chgData name="Lucas Jellema" userId="7e183fbb-84e0-44b3-9b03-0792bc8d162b" providerId="ADAL" clId="{1DC6BDF3-4EAC-44A9-BD7B-C90E87D577E9}" dt="2022-09-11T06:41:56.541" v="2564" actId="20577"/>
        <pc:sldMkLst>
          <pc:docMk/>
          <pc:sldMk cId="1045543642" sldId="297"/>
        </pc:sldMkLst>
        <pc:spChg chg="mod">
          <ac:chgData name="Lucas Jellema" userId="7e183fbb-84e0-44b3-9b03-0792bc8d162b" providerId="ADAL" clId="{1DC6BDF3-4EAC-44A9-BD7B-C90E87D577E9}" dt="2022-09-11T06:41:56.541" v="2564" actId="20577"/>
          <ac:spMkLst>
            <pc:docMk/>
            <pc:sldMk cId="1045543642" sldId="297"/>
            <ac:spMk id="3" creationId="{F7569AB1-AA1A-49FF-9A76-9C8FA4244A37}"/>
          </ac:spMkLst>
        </pc:spChg>
      </pc:sldChg>
      <pc:sldChg chg="del">
        <pc:chgData name="Lucas Jellema" userId="7e183fbb-84e0-44b3-9b03-0792bc8d162b" providerId="ADAL" clId="{1DC6BDF3-4EAC-44A9-BD7B-C90E87D577E9}" dt="2022-09-10T11:46:09.829" v="1471" actId="47"/>
        <pc:sldMkLst>
          <pc:docMk/>
          <pc:sldMk cId="2174155818" sldId="297"/>
        </pc:sldMkLst>
      </pc:sldChg>
      <pc:sldChg chg="del">
        <pc:chgData name="Lucas Jellema" userId="7e183fbb-84e0-44b3-9b03-0792bc8d162b" providerId="ADAL" clId="{1DC6BDF3-4EAC-44A9-BD7B-C90E87D577E9}" dt="2022-09-10T09:59:11.629" v="423" actId="47"/>
        <pc:sldMkLst>
          <pc:docMk/>
          <pc:sldMk cId="3356502019" sldId="298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663864555" sldId="299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195663023" sldId="300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849253034" sldId="30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155209761" sldId="304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69967851" sldId="306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641733984" sldId="307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4071872980" sldId="310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489488771" sldId="314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00559436" sldId="315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083279480" sldId="316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34812037" sldId="329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583994248" sldId="351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679010877" sldId="35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614610454" sldId="361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808954066" sldId="39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853613048" sldId="1748"/>
        </pc:sldMkLst>
      </pc:sldChg>
      <pc:sldChg chg="del">
        <pc:chgData name="Lucas Jellema" userId="7e183fbb-84e0-44b3-9b03-0792bc8d162b" providerId="ADAL" clId="{1DC6BDF3-4EAC-44A9-BD7B-C90E87D577E9}" dt="2022-09-10T09:59:11.629" v="423" actId="47"/>
        <pc:sldMkLst>
          <pc:docMk/>
          <pc:sldMk cId="3788534124" sldId="2541"/>
        </pc:sldMkLst>
      </pc:sldChg>
      <pc:sldChg chg="del">
        <pc:chgData name="Lucas Jellema" userId="7e183fbb-84e0-44b3-9b03-0792bc8d162b" providerId="ADAL" clId="{1DC6BDF3-4EAC-44A9-BD7B-C90E87D577E9}" dt="2022-09-10T09:59:11.629" v="423" actId="47"/>
        <pc:sldMkLst>
          <pc:docMk/>
          <pc:sldMk cId="2973682009" sldId="254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583698817" sldId="2543"/>
        </pc:sldMkLst>
      </pc:sldChg>
      <pc:sldChg chg="addSp delSp modSp mod">
        <pc:chgData name="Lucas Jellema" userId="7e183fbb-84e0-44b3-9b03-0792bc8d162b" providerId="ADAL" clId="{1DC6BDF3-4EAC-44A9-BD7B-C90E87D577E9}" dt="2022-09-11T06:28:10.218" v="2244" actId="1037"/>
        <pc:sldMkLst>
          <pc:docMk/>
          <pc:sldMk cId="3778081767" sldId="2949"/>
        </pc:sldMkLst>
        <pc:spChg chg="del">
          <ac:chgData name="Lucas Jellema" userId="7e183fbb-84e0-44b3-9b03-0792bc8d162b" providerId="ADAL" clId="{1DC6BDF3-4EAC-44A9-BD7B-C90E87D577E9}" dt="2022-09-11T06:05:01.104" v="2090" actId="478"/>
          <ac:spMkLst>
            <pc:docMk/>
            <pc:sldMk cId="3778081767" sldId="2949"/>
            <ac:spMk id="17" creationId="{2B29793B-19DB-6C89-3353-FE96E00C05A5}"/>
          </ac:spMkLst>
        </pc:spChg>
        <pc:spChg chg="del">
          <ac:chgData name="Lucas Jellema" userId="7e183fbb-84e0-44b3-9b03-0792bc8d162b" providerId="ADAL" clId="{1DC6BDF3-4EAC-44A9-BD7B-C90E87D577E9}" dt="2022-09-11T06:05:04.986" v="2091" actId="478"/>
          <ac:spMkLst>
            <pc:docMk/>
            <pc:sldMk cId="3778081767" sldId="2949"/>
            <ac:spMk id="18" creationId="{A412474B-2B94-AF6F-6E31-7BBDB576D1DF}"/>
          </ac:spMkLst>
        </pc:spChg>
        <pc:picChg chg="mod">
          <ac:chgData name="Lucas Jellema" userId="7e183fbb-84e0-44b3-9b03-0792bc8d162b" providerId="ADAL" clId="{1DC6BDF3-4EAC-44A9-BD7B-C90E87D577E9}" dt="2022-09-11T06:28:10.218" v="2244" actId="1037"/>
          <ac:picMkLst>
            <pc:docMk/>
            <pc:sldMk cId="3778081767" sldId="2949"/>
            <ac:picMk id="10" creationId="{099662D0-107B-53C5-B3E2-8CFFAD7FF6B7}"/>
          </ac:picMkLst>
        </pc:picChg>
        <pc:picChg chg="del">
          <ac:chgData name="Lucas Jellema" userId="7e183fbb-84e0-44b3-9b03-0792bc8d162b" providerId="ADAL" clId="{1DC6BDF3-4EAC-44A9-BD7B-C90E87D577E9}" dt="2022-09-11T06:05:01.104" v="2090" actId="478"/>
          <ac:picMkLst>
            <pc:docMk/>
            <pc:sldMk cId="3778081767" sldId="2949"/>
            <ac:picMk id="12" creationId="{05157D8C-21B8-BF06-65E7-A0AB56F474AA}"/>
          </ac:picMkLst>
        </pc:picChg>
        <pc:picChg chg="del">
          <ac:chgData name="Lucas Jellema" userId="7e183fbb-84e0-44b3-9b03-0792bc8d162b" providerId="ADAL" clId="{1DC6BDF3-4EAC-44A9-BD7B-C90E87D577E9}" dt="2022-09-11T06:05:01.104" v="2090" actId="478"/>
          <ac:picMkLst>
            <pc:docMk/>
            <pc:sldMk cId="3778081767" sldId="2949"/>
            <ac:picMk id="14" creationId="{E7E59782-A5A7-15B8-75B0-62DF7910FD81}"/>
          </ac:picMkLst>
        </pc:picChg>
        <pc:picChg chg="add mod">
          <ac:chgData name="Lucas Jellema" userId="7e183fbb-84e0-44b3-9b03-0792bc8d162b" providerId="ADAL" clId="{1DC6BDF3-4EAC-44A9-BD7B-C90E87D577E9}" dt="2022-09-11T06:27:48.764" v="2237" actId="1076"/>
          <ac:picMkLst>
            <pc:docMk/>
            <pc:sldMk cId="3778081767" sldId="2949"/>
            <ac:picMk id="15" creationId="{26A084CE-BF20-9FFF-802F-317C710039AF}"/>
          </ac:picMkLst>
        </pc:picChg>
        <pc:picChg chg="del">
          <ac:chgData name="Lucas Jellema" userId="7e183fbb-84e0-44b3-9b03-0792bc8d162b" providerId="ADAL" clId="{1DC6BDF3-4EAC-44A9-BD7B-C90E87D577E9}" dt="2022-09-11T06:05:01.104" v="2090" actId="478"/>
          <ac:picMkLst>
            <pc:docMk/>
            <pc:sldMk cId="3778081767" sldId="2949"/>
            <ac:picMk id="16" creationId="{954350C5-B1D7-1C38-E10B-97805B0276BF}"/>
          </ac:picMkLst>
        </pc:picChg>
        <pc:picChg chg="del">
          <ac:chgData name="Lucas Jellema" userId="7e183fbb-84e0-44b3-9b03-0792bc8d162b" providerId="ADAL" clId="{1DC6BDF3-4EAC-44A9-BD7B-C90E87D577E9}" dt="2022-09-11T06:05:04.986" v="2091" actId="478"/>
          <ac:picMkLst>
            <pc:docMk/>
            <pc:sldMk cId="3778081767" sldId="2949"/>
            <ac:picMk id="9218" creationId="{799FE25E-739E-A09B-D20C-FC49B562890B}"/>
          </ac:picMkLst>
        </pc:picChg>
      </pc:sldChg>
      <pc:sldChg chg="del">
        <pc:chgData name="Lucas Jellema" userId="7e183fbb-84e0-44b3-9b03-0792bc8d162b" providerId="ADAL" clId="{1DC6BDF3-4EAC-44A9-BD7B-C90E87D577E9}" dt="2022-09-11T05:49:37.553" v="1920" actId="47"/>
        <pc:sldMkLst>
          <pc:docMk/>
          <pc:sldMk cId="2239734834" sldId="2968"/>
        </pc:sldMkLst>
      </pc:sldChg>
      <pc:sldChg chg="addSp modSp">
        <pc:chgData name="Lucas Jellema" userId="7e183fbb-84e0-44b3-9b03-0792bc8d162b" providerId="ADAL" clId="{1DC6BDF3-4EAC-44A9-BD7B-C90E87D577E9}" dt="2022-09-11T05:42:45.641" v="1917" actId="1076"/>
        <pc:sldMkLst>
          <pc:docMk/>
          <pc:sldMk cId="4202307068" sldId="2979"/>
        </pc:sldMkLst>
        <pc:picChg chg="add mod">
          <ac:chgData name="Lucas Jellema" userId="7e183fbb-84e0-44b3-9b03-0792bc8d162b" providerId="ADAL" clId="{1DC6BDF3-4EAC-44A9-BD7B-C90E87D577E9}" dt="2022-09-11T05:42:45.641" v="1917" actId="1076"/>
          <ac:picMkLst>
            <pc:docMk/>
            <pc:sldMk cId="4202307068" sldId="2979"/>
            <ac:picMk id="6" creationId="{A67C8ABF-759A-FE1D-80B1-C9C9D1EDF2D7}"/>
          </ac:picMkLst>
        </pc:picChg>
      </pc:sldChg>
      <pc:sldChg chg="del">
        <pc:chgData name="Lucas Jellema" userId="7e183fbb-84e0-44b3-9b03-0792bc8d162b" providerId="ADAL" clId="{1DC6BDF3-4EAC-44A9-BD7B-C90E87D577E9}" dt="2022-09-11T05:49:37.553" v="1920" actId="47"/>
        <pc:sldMkLst>
          <pc:docMk/>
          <pc:sldMk cId="2836979154" sldId="2981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3575555000" sldId="2982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3211361948" sldId="2983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222136917" sldId="2984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657726915" sldId="2985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445129829" sldId="2987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2063516744" sldId="2989"/>
        </pc:sldMkLst>
      </pc:sldChg>
      <pc:sldChg chg="add">
        <pc:chgData name="Lucas Jellema" userId="7e183fbb-84e0-44b3-9b03-0792bc8d162b" providerId="ADAL" clId="{1DC6BDF3-4EAC-44A9-BD7B-C90E87D577E9}" dt="2022-09-11T05:50:23.065" v="1921"/>
        <pc:sldMkLst>
          <pc:docMk/>
          <pc:sldMk cId="134904677" sldId="2990"/>
        </pc:sldMkLst>
      </pc:sldChg>
      <pc:sldChg chg="addSp delSp modSp add mod modAnim">
        <pc:chgData name="Lucas Jellema" userId="7e183fbb-84e0-44b3-9b03-0792bc8d162b" providerId="ADAL" clId="{1DC6BDF3-4EAC-44A9-BD7B-C90E87D577E9}" dt="2022-09-11T06:02:34.089" v="2084" actId="1076"/>
        <pc:sldMkLst>
          <pc:docMk/>
          <pc:sldMk cId="1240474618" sldId="2991"/>
        </pc:sldMkLst>
        <pc:spChg chg="mod">
          <ac:chgData name="Lucas Jellema" userId="7e183fbb-84e0-44b3-9b03-0792bc8d162b" providerId="ADAL" clId="{1DC6BDF3-4EAC-44A9-BD7B-C90E87D577E9}" dt="2022-09-11T06:01:46.053" v="2077" actId="20577"/>
          <ac:spMkLst>
            <pc:docMk/>
            <pc:sldMk cId="1240474618" sldId="2991"/>
            <ac:spMk id="9" creationId="{9C064D66-B8F1-4604-ABCB-A2863532EB0D}"/>
          </ac:spMkLst>
        </pc:spChg>
        <pc:spChg chg="del">
          <ac:chgData name="Lucas Jellema" userId="7e183fbb-84e0-44b3-9b03-0792bc8d162b" providerId="ADAL" clId="{1DC6BDF3-4EAC-44A9-BD7B-C90E87D577E9}" dt="2022-09-11T05:52:12.434" v="1922" actId="478"/>
          <ac:spMkLst>
            <pc:docMk/>
            <pc:sldMk cId="1240474618" sldId="2991"/>
            <ac:spMk id="10" creationId="{58F7180F-A245-4782-B4F1-C44A839E4222}"/>
          </ac:spMkLst>
        </pc:spChg>
        <pc:spChg chg="add mod">
          <ac:chgData name="Lucas Jellema" userId="7e183fbb-84e0-44b3-9b03-0792bc8d162b" providerId="ADAL" clId="{1DC6BDF3-4EAC-44A9-BD7B-C90E87D577E9}" dt="2022-09-11T05:54:19.495" v="1946" actId="1076"/>
          <ac:spMkLst>
            <pc:docMk/>
            <pc:sldMk cId="1240474618" sldId="2991"/>
            <ac:spMk id="12" creationId="{8D4CD4B6-028F-D570-4EF6-13459617E02D}"/>
          </ac:spMkLst>
        </pc:spChg>
        <pc:spChg chg="add mod">
          <ac:chgData name="Lucas Jellema" userId="7e183fbb-84e0-44b3-9b03-0792bc8d162b" providerId="ADAL" clId="{1DC6BDF3-4EAC-44A9-BD7B-C90E87D577E9}" dt="2022-09-11T05:56:40.336" v="1953" actId="1076"/>
          <ac:spMkLst>
            <pc:docMk/>
            <pc:sldMk cId="1240474618" sldId="2991"/>
            <ac:spMk id="26" creationId="{EA47A5EB-61F1-4823-CC3B-546283BD0313}"/>
          </ac:spMkLst>
        </pc:spChg>
        <pc:spChg chg="del">
          <ac:chgData name="Lucas Jellema" userId="7e183fbb-84e0-44b3-9b03-0792bc8d162b" providerId="ADAL" clId="{1DC6BDF3-4EAC-44A9-BD7B-C90E87D577E9}" dt="2022-09-11T05:52:12.434" v="1922" actId="478"/>
          <ac:spMkLst>
            <pc:docMk/>
            <pc:sldMk cId="1240474618" sldId="2991"/>
            <ac:spMk id="28" creationId="{C41ADAF9-1CE8-407F-80E1-99EC3C085AF3}"/>
          </ac:spMkLst>
        </pc:spChg>
        <pc:spChg chg="del">
          <ac:chgData name="Lucas Jellema" userId="7e183fbb-84e0-44b3-9b03-0792bc8d162b" providerId="ADAL" clId="{1DC6BDF3-4EAC-44A9-BD7B-C90E87D577E9}" dt="2022-09-11T05:52:12.434" v="1922" actId="478"/>
          <ac:spMkLst>
            <pc:docMk/>
            <pc:sldMk cId="1240474618" sldId="2991"/>
            <ac:spMk id="29" creationId="{9FA9853A-F8D3-4460-911F-BD9948153688}"/>
          </ac:spMkLst>
        </pc:spChg>
        <pc:spChg chg="del">
          <ac:chgData name="Lucas Jellema" userId="7e183fbb-84e0-44b3-9b03-0792bc8d162b" providerId="ADAL" clId="{1DC6BDF3-4EAC-44A9-BD7B-C90E87D577E9}" dt="2022-09-11T05:52:12.434" v="1922" actId="478"/>
          <ac:spMkLst>
            <pc:docMk/>
            <pc:sldMk cId="1240474618" sldId="2991"/>
            <ac:spMk id="30" creationId="{F1BAF772-994C-439C-9B51-279F78C6DD0B}"/>
          </ac:spMkLst>
        </pc:spChg>
        <pc:spChg chg="add mod">
          <ac:chgData name="Lucas Jellema" userId="7e183fbb-84e0-44b3-9b03-0792bc8d162b" providerId="ADAL" clId="{1DC6BDF3-4EAC-44A9-BD7B-C90E87D577E9}" dt="2022-09-11T05:52:45.790" v="1925" actId="1076"/>
          <ac:spMkLst>
            <pc:docMk/>
            <pc:sldMk cId="1240474618" sldId="2991"/>
            <ac:spMk id="33" creationId="{AD121884-0B76-5BBB-0BE9-AE0929978C77}"/>
          </ac:spMkLst>
        </pc:spChg>
        <pc:spChg chg="add del mod">
          <ac:chgData name="Lucas Jellema" userId="7e183fbb-84e0-44b3-9b03-0792bc8d162b" providerId="ADAL" clId="{1DC6BDF3-4EAC-44A9-BD7B-C90E87D577E9}" dt="2022-09-11T05:54:24.238" v="1947" actId="478"/>
          <ac:spMkLst>
            <pc:docMk/>
            <pc:sldMk cId="1240474618" sldId="2991"/>
            <ac:spMk id="34" creationId="{4B9E0F0E-8D8D-A726-F235-EBEC2179173F}"/>
          </ac:spMkLst>
        </pc:spChg>
        <pc:spChg chg="add del mod">
          <ac:chgData name="Lucas Jellema" userId="7e183fbb-84e0-44b3-9b03-0792bc8d162b" providerId="ADAL" clId="{1DC6BDF3-4EAC-44A9-BD7B-C90E87D577E9}" dt="2022-09-11T06:01:54.042" v="2078" actId="478"/>
          <ac:spMkLst>
            <pc:docMk/>
            <pc:sldMk cId="1240474618" sldId="2991"/>
            <ac:spMk id="40" creationId="{543F81F3-5255-4AFF-70AF-4C300E1B3ECB}"/>
          </ac:spMkLst>
        </pc:spChg>
        <pc:spChg chg="add mod">
          <ac:chgData name="Lucas Jellema" userId="7e183fbb-84e0-44b3-9b03-0792bc8d162b" providerId="ADAL" clId="{1DC6BDF3-4EAC-44A9-BD7B-C90E87D577E9}" dt="2022-09-11T05:53:08.506" v="1931" actId="1076"/>
          <ac:spMkLst>
            <pc:docMk/>
            <pc:sldMk cId="1240474618" sldId="2991"/>
            <ac:spMk id="43" creationId="{2E8AB99D-A0D2-DA56-8303-A431D47574D8}"/>
          </ac:spMkLst>
        </pc:spChg>
        <pc:spChg chg="mod">
          <ac:chgData name="Lucas Jellema" userId="7e183fbb-84e0-44b3-9b03-0792bc8d162b" providerId="ADAL" clId="{1DC6BDF3-4EAC-44A9-BD7B-C90E87D577E9}" dt="2022-09-11T06:02:11.965" v="2082" actId="20577"/>
          <ac:spMkLst>
            <pc:docMk/>
            <pc:sldMk cId="1240474618" sldId="2991"/>
            <ac:spMk id="44" creationId="{9817BAFF-62E9-43AA-9D80-1ABC347387D0}"/>
          </ac:spMkLst>
        </pc:spChg>
        <pc:spChg chg="add del mod">
          <ac:chgData name="Lucas Jellema" userId="7e183fbb-84e0-44b3-9b03-0792bc8d162b" providerId="ADAL" clId="{1DC6BDF3-4EAC-44A9-BD7B-C90E87D577E9}" dt="2022-09-11T06:01:54.042" v="2078" actId="478"/>
          <ac:spMkLst>
            <pc:docMk/>
            <pc:sldMk cId="1240474618" sldId="2991"/>
            <ac:spMk id="45" creationId="{F46E6052-D3F6-6DD7-5BFC-93D9DD11D177}"/>
          </ac:spMkLst>
        </pc:spChg>
        <pc:spChg chg="add del mod">
          <ac:chgData name="Lucas Jellema" userId="7e183fbb-84e0-44b3-9b03-0792bc8d162b" providerId="ADAL" clId="{1DC6BDF3-4EAC-44A9-BD7B-C90E87D577E9}" dt="2022-09-11T06:01:54.042" v="2078" actId="478"/>
          <ac:spMkLst>
            <pc:docMk/>
            <pc:sldMk cId="1240474618" sldId="2991"/>
            <ac:spMk id="51" creationId="{B329C7B6-45F1-8D74-1F0E-EAB7EA920879}"/>
          </ac:spMkLst>
        </pc:spChg>
        <pc:spChg chg="add del mod">
          <ac:chgData name="Lucas Jellema" userId="7e183fbb-84e0-44b3-9b03-0792bc8d162b" providerId="ADAL" clId="{1DC6BDF3-4EAC-44A9-BD7B-C90E87D577E9}" dt="2022-09-11T06:01:54.042" v="2078" actId="478"/>
          <ac:spMkLst>
            <pc:docMk/>
            <pc:sldMk cId="1240474618" sldId="2991"/>
            <ac:spMk id="55" creationId="{0077C07A-3DFF-222B-FDFB-B0B0A456AC58}"/>
          </ac:spMkLst>
        </pc:spChg>
        <pc:spChg chg="add del mod">
          <ac:chgData name="Lucas Jellema" userId="7e183fbb-84e0-44b3-9b03-0792bc8d162b" providerId="ADAL" clId="{1DC6BDF3-4EAC-44A9-BD7B-C90E87D577E9}" dt="2022-09-11T06:01:54.042" v="2078" actId="478"/>
          <ac:spMkLst>
            <pc:docMk/>
            <pc:sldMk cId="1240474618" sldId="2991"/>
            <ac:spMk id="61" creationId="{4A133F6B-092B-4A15-76AB-DEAEF02A829B}"/>
          </ac:spMkLst>
        </pc:spChg>
        <pc:spChg chg="del">
          <ac:chgData name="Lucas Jellema" userId="7e183fbb-84e0-44b3-9b03-0792bc8d162b" providerId="ADAL" clId="{1DC6BDF3-4EAC-44A9-BD7B-C90E87D577E9}" dt="2022-09-11T05:52:12.434" v="1922" actId="478"/>
          <ac:spMkLst>
            <pc:docMk/>
            <pc:sldMk cId="1240474618" sldId="2991"/>
            <ac:spMk id="67" creationId="{8894C935-2E2C-4F16-ABD7-0EDAECA7ECF5}"/>
          </ac:spMkLst>
        </pc:spChg>
        <pc:picChg chg="del">
          <ac:chgData name="Lucas Jellema" userId="7e183fbb-84e0-44b3-9b03-0792bc8d162b" providerId="ADAL" clId="{1DC6BDF3-4EAC-44A9-BD7B-C90E87D577E9}" dt="2022-09-11T05:52:12.434" v="1922" actId="478"/>
          <ac:picMkLst>
            <pc:docMk/>
            <pc:sldMk cId="1240474618" sldId="2991"/>
            <ac:picMk id="18" creationId="{A13B9875-5242-472F-8EDF-C1A4B5B9732C}"/>
          </ac:picMkLst>
        </pc:picChg>
        <pc:picChg chg="del">
          <ac:chgData name="Lucas Jellema" userId="7e183fbb-84e0-44b3-9b03-0792bc8d162b" providerId="ADAL" clId="{1DC6BDF3-4EAC-44A9-BD7B-C90E87D577E9}" dt="2022-09-11T05:52:12.434" v="1922" actId="478"/>
          <ac:picMkLst>
            <pc:docMk/>
            <pc:sldMk cId="1240474618" sldId="2991"/>
            <ac:picMk id="20" creationId="{2660BB52-4CEC-4932-9290-FED4E72B5B7F}"/>
          </ac:picMkLst>
        </pc:picChg>
        <pc:picChg chg="add mod">
          <ac:chgData name="Lucas Jellema" userId="7e183fbb-84e0-44b3-9b03-0792bc8d162b" providerId="ADAL" clId="{1DC6BDF3-4EAC-44A9-BD7B-C90E87D577E9}" dt="2022-09-11T05:52:45.790" v="1925" actId="1076"/>
          <ac:picMkLst>
            <pc:docMk/>
            <pc:sldMk cId="1240474618" sldId="2991"/>
            <ac:picMk id="31" creationId="{65F9DD31-B2AC-7763-6D78-B91A0F67207D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32" creationId="{4227D64C-CD22-F66C-B461-E22391CEC213}"/>
          </ac:picMkLst>
        </pc:picChg>
        <pc:picChg chg="add del mod">
          <ac:chgData name="Lucas Jellema" userId="7e183fbb-84e0-44b3-9b03-0792bc8d162b" providerId="ADAL" clId="{1DC6BDF3-4EAC-44A9-BD7B-C90E87D577E9}" dt="2022-09-11T05:52:56.718" v="1927" actId="478"/>
          <ac:picMkLst>
            <pc:docMk/>
            <pc:sldMk cId="1240474618" sldId="2991"/>
            <ac:picMk id="37" creationId="{02320B29-AED3-B1B7-4BF8-460091B2D7F9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38" creationId="{84A3D216-5AD6-F885-3E52-1ECE52289BC6}"/>
          </ac:picMkLst>
        </pc:picChg>
        <pc:picChg chg="add mod">
          <ac:chgData name="Lucas Jellema" userId="7e183fbb-84e0-44b3-9b03-0792bc8d162b" providerId="ADAL" clId="{1DC6BDF3-4EAC-44A9-BD7B-C90E87D577E9}" dt="2022-09-11T05:56:40.336" v="1953" actId="1076"/>
          <ac:picMkLst>
            <pc:docMk/>
            <pc:sldMk cId="1240474618" sldId="2991"/>
            <ac:picMk id="41" creationId="{522FFB78-4673-83A4-EFDF-8FC6DEA51A30}"/>
          </ac:picMkLst>
        </pc:picChg>
        <pc:picChg chg="add mod">
          <ac:chgData name="Lucas Jellema" userId="7e183fbb-84e0-44b3-9b03-0792bc8d162b" providerId="ADAL" clId="{1DC6BDF3-4EAC-44A9-BD7B-C90E87D577E9}" dt="2022-09-11T05:53:08.506" v="1931" actId="1076"/>
          <ac:picMkLst>
            <pc:docMk/>
            <pc:sldMk cId="1240474618" sldId="2991"/>
            <ac:picMk id="42" creationId="{B4D3956B-11A1-2DC9-2AAA-07E9A67078AC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48" creationId="{C91D66A3-3CB0-5CFD-76FD-C378EB8D272D}"/>
          </ac:picMkLst>
        </pc:picChg>
        <pc:picChg chg="add del mod">
          <ac:chgData name="Lucas Jellema" userId="7e183fbb-84e0-44b3-9b03-0792bc8d162b" providerId="ADAL" clId="{1DC6BDF3-4EAC-44A9-BD7B-C90E87D577E9}" dt="2022-09-11T05:57:55.152" v="1959" actId="478"/>
          <ac:picMkLst>
            <pc:docMk/>
            <pc:sldMk cId="1240474618" sldId="2991"/>
            <ac:picMk id="49" creationId="{B21B6589-7B0A-3E4E-0E2A-2A3BEF750A3A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50" creationId="{8CD5B3D6-285F-E635-2BD1-EA1265CDC198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53" creationId="{46C9C791-3FA4-8D23-7803-4D178B2C6276}"/>
          </ac:picMkLst>
        </pc:picChg>
        <pc:picChg chg="add del mod">
          <ac:chgData name="Lucas Jellema" userId="7e183fbb-84e0-44b3-9b03-0792bc8d162b" providerId="ADAL" clId="{1DC6BDF3-4EAC-44A9-BD7B-C90E87D577E9}" dt="2022-09-11T06:01:54.042" v="2078" actId="478"/>
          <ac:picMkLst>
            <pc:docMk/>
            <pc:sldMk cId="1240474618" sldId="2991"/>
            <ac:picMk id="56" creationId="{32FA9473-7FB1-B5A4-E329-CE7E6D619B34}"/>
          </ac:picMkLst>
        </pc:picChg>
        <pc:picChg chg="mod">
          <ac:chgData name="Lucas Jellema" userId="7e183fbb-84e0-44b3-9b03-0792bc8d162b" providerId="ADAL" clId="{1DC6BDF3-4EAC-44A9-BD7B-C90E87D577E9}" dt="2022-09-11T05:57:51.202" v="1957" actId="1076"/>
          <ac:picMkLst>
            <pc:docMk/>
            <pc:sldMk cId="1240474618" sldId="2991"/>
            <ac:picMk id="57" creationId="{6DDD52C1-5BCF-41D1-82D4-9CA513E1F5ED}"/>
          </ac:picMkLst>
        </pc:picChg>
        <pc:picChg chg="del">
          <ac:chgData name="Lucas Jellema" userId="7e183fbb-84e0-44b3-9b03-0792bc8d162b" providerId="ADAL" clId="{1DC6BDF3-4EAC-44A9-BD7B-C90E87D577E9}" dt="2022-09-11T05:52:12.434" v="1922" actId="478"/>
          <ac:picMkLst>
            <pc:docMk/>
            <pc:sldMk cId="1240474618" sldId="2991"/>
            <ac:picMk id="58" creationId="{E4469583-7799-44D5-9E86-E8A08DB806CF}"/>
          </ac:picMkLst>
        </pc:picChg>
        <pc:picChg chg="del">
          <ac:chgData name="Lucas Jellema" userId="7e183fbb-84e0-44b3-9b03-0792bc8d162b" providerId="ADAL" clId="{1DC6BDF3-4EAC-44A9-BD7B-C90E87D577E9}" dt="2022-09-11T05:52:12.434" v="1922" actId="478"/>
          <ac:picMkLst>
            <pc:docMk/>
            <pc:sldMk cId="1240474618" sldId="2991"/>
            <ac:picMk id="59" creationId="{DF75D487-2DE3-4B17-B2CA-A018A9C2CEF4}"/>
          </ac:picMkLst>
        </pc:picChg>
        <pc:picChg chg="del">
          <ac:chgData name="Lucas Jellema" userId="7e183fbb-84e0-44b3-9b03-0792bc8d162b" providerId="ADAL" clId="{1DC6BDF3-4EAC-44A9-BD7B-C90E87D577E9}" dt="2022-09-11T05:52:12.434" v="1922" actId="478"/>
          <ac:picMkLst>
            <pc:docMk/>
            <pc:sldMk cId="1240474618" sldId="2991"/>
            <ac:picMk id="60" creationId="{4F9594D7-488B-4DAE-A989-7582D66EC682}"/>
          </ac:picMkLst>
        </pc:picChg>
        <pc:picChg chg="add mod">
          <ac:chgData name="Lucas Jellema" userId="7e183fbb-84e0-44b3-9b03-0792bc8d162b" providerId="ADAL" clId="{1DC6BDF3-4EAC-44A9-BD7B-C90E87D577E9}" dt="2022-09-11T06:02:34.089" v="2084" actId="1076"/>
          <ac:picMkLst>
            <pc:docMk/>
            <pc:sldMk cId="1240474618" sldId="2991"/>
            <ac:picMk id="62" creationId="{EA9D2323-63BB-7C38-D1D9-297AE998FDB1}"/>
          </ac:picMkLst>
        </pc:picChg>
        <pc:picChg chg="add mod">
          <ac:chgData name="Lucas Jellema" userId="7e183fbb-84e0-44b3-9b03-0792bc8d162b" providerId="ADAL" clId="{1DC6BDF3-4EAC-44A9-BD7B-C90E87D577E9}" dt="2022-09-11T06:02:34.089" v="2084" actId="1076"/>
          <ac:picMkLst>
            <pc:docMk/>
            <pc:sldMk cId="1240474618" sldId="2991"/>
            <ac:picMk id="63" creationId="{5F564B07-8437-2CD8-8276-F7F016573853}"/>
          </ac:picMkLst>
        </pc:picChg>
        <pc:cxnChg chg="mod">
          <ac:chgData name="Lucas Jellema" userId="7e183fbb-84e0-44b3-9b03-0792bc8d162b" providerId="ADAL" clId="{1DC6BDF3-4EAC-44A9-BD7B-C90E87D577E9}" dt="2022-09-11T05:53:31.060" v="1937" actId="14100"/>
          <ac:cxnSpMkLst>
            <pc:docMk/>
            <pc:sldMk cId="1240474618" sldId="2991"/>
            <ac:cxnSpMk id="25" creationId="{246E5E5A-3757-4481-9A46-973A06F07BC4}"/>
          </ac:cxnSpMkLst>
        </pc:cxnChg>
        <pc:cxnChg chg="del">
          <ac:chgData name="Lucas Jellema" userId="7e183fbb-84e0-44b3-9b03-0792bc8d162b" providerId="ADAL" clId="{1DC6BDF3-4EAC-44A9-BD7B-C90E87D577E9}" dt="2022-09-11T05:52:12.434" v="1922" actId="478"/>
          <ac:cxnSpMkLst>
            <pc:docMk/>
            <pc:sldMk cId="1240474618" sldId="2991"/>
            <ac:cxnSpMk id="35" creationId="{DFA9BD29-6BBE-41B8-A04F-A18F1CAAC17A}"/>
          </ac:cxnSpMkLst>
        </pc:cxnChg>
        <pc:cxnChg chg="add del mod">
          <ac:chgData name="Lucas Jellema" userId="7e183fbb-84e0-44b3-9b03-0792bc8d162b" providerId="ADAL" clId="{1DC6BDF3-4EAC-44A9-BD7B-C90E87D577E9}" dt="2022-09-11T06:01:54.042" v="2078" actId="478"/>
          <ac:cxnSpMkLst>
            <pc:docMk/>
            <pc:sldMk cId="1240474618" sldId="2991"/>
            <ac:cxnSpMk id="36" creationId="{F95C13C6-8991-7509-C36B-5D42EACA0F03}"/>
          </ac:cxnSpMkLst>
        </pc:cxnChg>
        <pc:cxnChg chg="mod">
          <ac:chgData name="Lucas Jellema" userId="7e183fbb-84e0-44b3-9b03-0792bc8d162b" providerId="ADAL" clId="{1DC6BDF3-4EAC-44A9-BD7B-C90E87D577E9}" dt="2022-09-11T05:53:26.648" v="1936" actId="14100"/>
          <ac:cxnSpMkLst>
            <pc:docMk/>
            <pc:sldMk cId="1240474618" sldId="2991"/>
            <ac:cxnSpMk id="39" creationId="{884234E4-5C1D-451A-A55D-7A0D64D70A4D}"/>
          </ac:cxnSpMkLst>
        </pc:cxnChg>
        <pc:cxnChg chg="add del mod">
          <ac:chgData name="Lucas Jellema" userId="7e183fbb-84e0-44b3-9b03-0792bc8d162b" providerId="ADAL" clId="{1DC6BDF3-4EAC-44A9-BD7B-C90E87D577E9}" dt="2022-09-11T05:53:19.190" v="1934" actId="478"/>
          <ac:cxnSpMkLst>
            <pc:docMk/>
            <pc:sldMk cId="1240474618" sldId="2991"/>
            <ac:cxnSpMk id="46" creationId="{3267B6F5-127E-AE7A-BB11-790E71ECF817}"/>
          </ac:cxnSpMkLst>
        </pc:cxnChg>
        <pc:cxnChg chg="add mod">
          <ac:chgData name="Lucas Jellema" userId="7e183fbb-84e0-44b3-9b03-0792bc8d162b" providerId="ADAL" clId="{1DC6BDF3-4EAC-44A9-BD7B-C90E87D577E9}" dt="2022-09-11T05:53:16.638" v="1933" actId="14100"/>
          <ac:cxnSpMkLst>
            <pc:docMk/>
            <pc:sldMk cId="1240474618" sldId="2991"/>
            <ac:cxnSpMk id="47" creationId="{E6E0DF52-60B2-A9F9-0BD2-A95E378491CA}"/>
          </ac:cxnSpMkLst>
        </pc:cxnChg>
        <pc:cxnChg chg="add del mod">
          <ac:chgData name="Lucas Jellema" userId="7e183fbb-84e0-44b3-9b03-0792bc8d162b" providerId="ADAL" clId="{1DC6BDF3-4EAC-44A9-BD7B-C90E87D577E9}" dt="2022-09-11T06:01:54.042" v="2078" actId="478"/>
          <ac:cxnSpMkLst>
            <pc:docMk/>
            <pc:sldMk cId="1240474618" sldId="2991"/>
            <ac:cxnSpMk id="52" creationId="{00B73E11-604D-DB2E-41B5-CB402A6FA04D}"/>
          </ac:cxnSpMkLst>
        </pc:cxnChg>
        <pc:cxnChg chg="del">
          <ac:chgData name="Lucas Jellema" userId="7e183fbb-84e0-44b3-9b03-0792bc8d162b" providerId="ADAL" clId="{1DC6BDF3-4EAC-44A9-BD7B-C90E87D577E9}" dt="2022-09-11T05:52:12.434" v="1922" actId="478"/>
          <ac:cxnSpMkLst>
            <pc:docMk/>
            <pc:sldMk cId="1240474618" sldId="2991"/>
            <ac:cxnSpMk id="54" creationId="{1FE8C68E-AAD4-445F-BCC3-95656715B62F}"/>
          </ac:cxnSpMkLst>
        </pc:cxnChg>
      </pc:sldChg>
      <pc:sldChg chg="add del">
        <pc:chgData name="Lucas Jellema" userId="7e183fbb-84e0-44b3-9b03-0792bc8d162b" providerId="ADAL" clId="{1DC6BDF3-4EAC-44A9-BD7B-C90E87D577E9}" dt="2022-09-11T05:58:17.615" v="1962" actId="47"/>
        <pc:sldMkLst>
          <pc:docMk/>
          <pc:sldMk cId="3028765369" sldId="2993"/>
        </pc:sldMkLst>
      </pc:sldChg>
      <pc:sldChg chg="delSp del mod">
        <pc:chgData name="Lucas Jellema" userId="7e183fbb-84e0-44b3-9b03-0792bc8d162b" providerId="ADAL" clId="{1DC6BDF3-4EAC-44A9-BD7B-C90E87D577E9}" dt="2022-09-11T05:58:22.717" v="1963" actId="47"/>
        <pc:sldMkLst>
          <pc:docMk/>
          <pc:sldMk cId="3121474212" sldId="2997"/>
        </pc:sldMkLst>
        <pc:spChg chg="del">
          <ac:chgData name="Lucas Jellema" userId="7e183fbb-84e0-44b3-9b03-0792bc8d162b" providerId="ADAL" clId="{1DC6BDF3-4EAC-44A9-BD7B-C90E87D577E9}" dt="2022-09-11T05:55:07.741" v="1949" actId="478"/>
          <ac:spMkLst>
            <pc:docMk/>
            <pc:sldMk cId="3121474212" sldId="2997"/>
            <ac:spMk id="79" creationId="{3BBECC6F-E2A0-F420-296B-6FB1169B12EC}"/>
          </ac:spMkLst>
        </pc:spChg>
      </pc:sldChg>
      <pc:sldChg chg="del">
        <pc:chgData name="Lucas Jellema" userId="7e183fbb-84e0-44b3-9b03-0792bc8d162b" providerId="ADAL" clId="{1DC6BDF3-4EAC-44A9-BD7B-C90E87D577E9}" dt="2022-09-10T11:47:12.988" v="1552" actId="47"/>
        <pc:sldMkLst>
          <pc:docMk/>
          <pc:sldMk cId="2895302462" sldId="13121"/>
        </pc:sldMkLst>
      </pc:sldChg>
      <pc:sldChg chg="del">
        <pc:chgData name="Lucas Jellema" userId="7e183fbb-84e0-44b3-9b03-0792bc8d162b" providerId="ADAL" clId="{1DC6BDF3-4EAC-44A9-BD7B-C90E87D577E9}" dt="2022-09-10T11:48:07.261" v="1645" actId="47"/>
        <pc:sldMkLst>
          <pc:docMk/>
          <pc:sldMk cId="4152879239" sldId="13123"/>
        </pc:sldMkLst>
      </pc:sldChg>
      <pc:sldChg chg="del">
        <pc:chgData name="Lucas Jellema" userId="7e183fbb-84e0-44b3-9b03-0792bc8d162b" providerId="ADAL" clId="{1DC6BDF3-4EAC-44A9-BD7B-C90E87D577E9}" dt="2022-09-10T11:47:12.988" v="1552" actId="47"/>
        <pc:sldMkLst>
          <pc:docMk/>
          <pc:sldMk cId="118140805" sldId="13124"/>
        </pc:sldMkLst>
      </pc:sldChg>
      <pc:sldChg chg="del">
        <pc:chgData name="Lucas Jellema" userId="7e183fbb-84e0-44b3-9b03-0792bc8d162b" providerId="ADAL" clId="{1DC6BDF3-4EAC-44A9-BD7B-C90E87D577E9}" dt="2022-09-10T11:47:12.988" v="1552" actId="47"/>
        <pc:sldMkLst>
          <pc:docMk/>
          <pc:sldMk cId="2689192821" sldId="13125"/>
        </pc:sldMkLst>
      </pc:sldChg>
      <pc:sldChg chg="modSp mod">
        <pc:chgData name="Lucas Jellema" userId="7e183fbb-84e0-44b3-9b03-0792bc8d162b" providerId="ADAL" clId="{1DC6BDF3-4EAC-44A9-BD7B-C90E87D577E9}" dt="2022-09-10T11:49:51.673" v="1785" actId="20577"/>
        <pc:sldMkLst>
          <pc:docMk/>
          <pc:sldMk cId="2954305359" sldId="13128"/>
        </pc:sldMkLst>
        <pc:spChg chg="mod">
          <ac:chgData name="Lucas Jellema" userId="7e183fbb-84e0-44b3-9b03-0792bc8d162b" providerId="ADAL" clId="{1DC6BDF3-4EAC-44A9-BD7B-C90E87D577E9}" dt="2022-09-10T11:49:51.673" v="1785" actId="20577"/>
          <ac:spMkLst>
            <pc:docMk/>
            <pc:sldMk cId="2954305359" sldId="13128"/>
            <ac:spMk id="3" creationId="{BD65850D-7442-4B59-B00C-E78882942E55}"/>
          </ac:spMkLst>
        </pc:spChg>
        <pc:spChg chg="mod">
          <ac:chgData name="Lucas Jellema" userId="7e183fbb-84e0-44b3-9b03-0792bc8d162b" providerId="ADAL" clId="{1DC6BDF3-4EAC-44A9-BD7B-C90E87D577E9}" dt="2022-09-10T11:49:37.494" v="1780" actId="20577"/>
          <ac:spMkLst>
            <pc:docMk/>
            <pc:sldMk cId="2954305359" sldId="13128"/>
            <ac:spMk id="23" creationId="{22B728DA-45D4-4B8A-977E-3855196F27BC}"/>
          </ac:spMkLst>
        </pc:spChg>
        <pc:graphicFrameChg chg="mod">
          <ac:chgData name="Lucas Jellema" userId="7e183fbb-84e0-44b3-9b03-0792bc8d162b" providerId="ADAL" clId="{1DC6BDF3-4EAC-44A9-BD7B-C90E87D577E9}" dt="2022-09-10T11:49:47.283" v="1781" actId="167"/>
          <ac:graphicFrameMkLst>
            <pc:docMk/>
            <pc:sldMk cId="2954305359" sldId="13128"/>
            <ac:graphicFrameMk id="6" creationId="{186A0674-4830-4B24-AEEB-E9305FAB8A68}"/>
          </ac:graphicFrameMkLst>
        </pc:graphicFrameChg>
        <pc:graphicFrameChg chg="mod">
          <ac:chgData name="Lucas Jellema" userId="7e183fbb-84e0-44b3-9b03-0792bc8d162b" providerId="ADAL" clId="{1DC6BDF3-4EAC-44A9-BD7B-C90E87D577E9}" dt="2022-09-10T11:48:51.452" v="1712" actId="20577"/>
          <ac:graphicFrameMkLst>
            <pc:docMk/>
            <pc:sldMk cId="2954305359" sldId="13128"/>
            <ac:graphicFrameMk id="7" creationId="{5789E29B-8A3F-4CB4-8ED5-1B558ACA6D4A}"/>
          </ac:graphicFrameMkLst>
        </pc:graphicFrameChg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3290474844" sldId="13129"/>
        </pc:sldMkLst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3985717963" sldId="13130"/>
        </pc:sldMkLst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3171483698" sldId="13131"/>
        </pc:sldMkLst>
      </pc:sldChg>
      <pc:sldChg chg="modSp mod">
        <pc:chgData name="Lucas Jellema" userId="7e183fbb-84e0-44b3-9b03-0792bc8d162b" providerId="ADAL" clId="{1DC6BDF3-4EAC-44A9-BD7B-C90E87D577E9}" dt="2022-09-10T11:46:47.604" v="1534" actId="20577"/>
        <pc:sldMkLst>
          <pc:docMk/>
          <pc:sldMk cId="2699701066" sldId="13132"/>
        </pc:sldMkLst>
        <pc:spChg chg="mod">
          <ac:chgData name="Lucas Jellema" userId="7e183fbb-84e0-44b3-9b03-0792bc8d162b" providerId="ADAL" clId="{1DC6BDF3-4EAC-44A9-BD7B-C90E87D577E9}" dt="2022-09-10T11:46:16.693" v="1479" actId="20577"/>
          <ac:spMkLst>
            <pc:docMk/>
            <pc:sldMk cId="2699701066" sldId="13132"/>
            <ac:spMk id="3" creationId="{AD3303E3-9ABF-448E-AA3D-406B7E114A69}"/>
          </ac:spMkLst>
        </pc:spChg>
        <pc:spChg chg="mod">
          <ac:chgData name="Lucas Jellema" userId="7e183fbb-84e0-44b3-9b03-0792bc8d162b" providerId="ADAL" clId="{1DC6BDF3-4EAC-44A9-BD7B-C90E87D577E9}" dt="2022-09-10T11:46:47.604" v="1534" actId="20577"/>
          <ac:spMkLst>
            <pc:docMk/>
            <pc:sldMk cId="2699701066" sldId="13132"/>
            <ac:spMk id="4" creationId="{DA97A2C3-CE36-49A5-BEA3-1372240F6316}"/>
          </ac:spMkLst>
        </pc:spChg>
      </pc:sldChg>
      <pc:sldChg chg="del">
        <pc:chgData name="Lucas Jellema" userId="7e183fbb-84e0-44b3-9b03-0792bc8d162b" providerId="ADAL" clId="{1DC6BDF3-4EAC-44A9-BD7B-C90E87D577E9}" dt="2022-09-10T11:48:13.060" v="1646" actId="47"/>
        <pc:sldMkLst>
          <pc:docMk/>
          <pc:sldMk cId="1943339035" sldId="13133"/>
        </pc:sldMkLst>
      </pc:sldChg>
      <pc:sldChg chg="del">
        <pc:chgData name="Lucas Jellema" userId="7e183fbb-84e0-44b3-9b03-0792bc8d162b" providerId="ADAL" clId="{1DC6BDF3-4EAC-44A9-BD7B-C90E87D577E9}" dt="2022-09-10T11:48:13.060" v="1646" actId="47"/>
        <pc:sldMkLst>
          <pc:docMk/>
          <pc:sldMk cId="2375856373" sldId="13134"/>
        </pc:sldMkLst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4259579698" sldId="13140"/>
        </pc:sldMkLst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3493156310" sldId="13142"/>
        </pc:sldMkLst>
      </pc:sldChg>
      <pc:sldChg chg="modSp mod">
        <pc:chgData name="Lucas Jellema" userId="7e183fbb-84e0-44b3-9b03-0792bc8d162b" providerId="ADAL" clId="{1DC6BDF3-4EAC-44A9-BD7B-C90E87D577E9}" dt="2022-09-10T11:47:04.192" v="1551" actId="20577"/>
        <pc:sldMkLst>
          <pc:docMk/>
          <pc:sldMk cId="1824522982" sldId="13146"/>
        </pc:sldMkLst>
        <pc:spChg chg="mod">
          <ac:chgData name="Lucas Jellema" userId="7e183fbb-84e0-44b3-9b03-0792bc8d162b" providerId="ADAL" clId="{1DC6BDF3-4EAC-44A9-BD7B-C90E87D577E9}" dt="2022-09-10T11:47:04.192" v="1551" actId="20577"/>
          <ac:spMkLst>
            <pc:docMk/>
            <pc:sldMk cId="1824522982" sldId="13146"/>
            <ac:spMk id="3" creationId="{E80D4D11-0B79-423A-8717-9D197587F170}"/>
          </ac:spMkLst>
        </pc:spChg>
      </pc:sldChg>
      <pc:sldChg chg="modSp mod">
        <pc:chgData name="Lucas Jellema" userId="7e183fbb-84e0-44b3-9b03-0792bc8d162b" providerId="ADAL" clId="{1DC6BDF3-4EAC-44A9-BD7B-C90E87D577E9}" dt="2022-09-10T11:51:36.247" v="1860" actId="20577"/>
        <pc:sldMkLst>
          <pc:docMk/>
          <pc:sldMk cId="4281579077" sldId="13147"/>
        </pc:sldMkLst>
        <pc:spChg chg="mod">
          <ac:chgData name="Lucas Jellema" userId="7e183fbb-84e0-44b3-9b03-0792bc8d162b" providerId="ADAL" clId="{1DC6BDF3-4EAC-44A9-BD7B-C90E87D577E9}" dt="2022-09-10T11:51:36.247" v="1860" actId="20577"/>
          <ac:spMkLst>
            <pc:docMk/>
            <pc:sldMk cId="4281579077" sldId="13147"/>
            <ac:spMk id="3" creationId="{BD65850D-7442-4B59-B00C-E78882942E55}"/>
          </ac:spMkLst>
        </pc:spChg>
        <pc:spChg chg="mod">
          <ac:chgData name="Lucas Jellema" userId="7e183fbb-84e0-44b3-9b03-0792bc8d162b" providerId="ADAL" clId="{1DC6BDF3-4EAC-44A9-BD7B-C90E87D577E9}" dt="2022-09-10T11:51:02.321" v="1816" actId="20577"/>
          <ac:spMkLst>
            <pc:docMk/>
            <pc:sldMk cId="4281579077" sldId="13147"/>
            <ac:spMk id="12" creationId="{CC88EE27-8CEF-4341-A83E-644D1C94865F}"/>
          </ac:spMkLst>
        </pc:spChg>
        <pc:spChg chg="mod">
          <ac:chgData name="Lucas Jellema" userId="7e183fbb-84e0-44b3-9b03-0792bc8d162b" providerId="ADAL" clId="{1DC6BDF3-4EAC-44A9-BD7B-C90E87D577E9}" dt="2022-09-10T11:51:11.885" v="1826" actId="20577"/>
          <ac:spMkLst>
            <pc:docMk/>
            <pc:sldMk cId="4281579077" sldId="13147"/>
            <ac:spMk id="15" creationId="{3C2EDB6B-74E4-4F3A-ACB0-1FEB7DEE6387}"/>
          </ac:spMkLst>
        </pc:spChg>
        <pc:spChg chg="mod">
          <ac:chgData name="Lucas Jellema" userId="7e183fbb-84e0-44b3-9b03-0792bc8d162b" providerId="ADAL" clId="{1DC6BDF3-4EAC-44A9-BD7B-C90E87D577E9}" dt="2022-09-10T11:51:26.094" v="1856" actId="20577"/>
          <ac:spMkLst>
            <pc:docMk/>
            <pc:sldMk cId="4281579077" sldId="13147"/>
            <ac:spMk id="16" creationId="{C1E374B6-6568-4D5E-99E4-683EE387AE23}"/>
          </ac:spMkLst>
        </pc:spChg>
        <pc:spChg chg="mod">
          <ac:chgData name="Lucas Jellema" userId="7e183fbb-84e0-44b3-9b03-0792bc8d162b" providerId="ADAL" clId="{1DC6BDF3-4EAC-44A9-BD7B-C90E87D577E9}" dt="2022-09-10T11:51:21.087" v="1842" actId="20577"/>
          <ac:spMkLst>
            <pc:docMk/>
            <pc:sldMk cId="4281579077" sldId="13147"/>
            <ac:spMk id="17" creationId="{2025D473-8C36-48DE-BB36-63C0B8B12DC1}"/>
          </ac:spMkLst>
        </pc:spChg>
        <pc:graphicFrameChg chg="mod">
          <ac:chgData name="Lucas Jellema" userId="7e183fbb-84e0-44b3-9b03-0792bc8d162b" providerId="ADAL" clId="{1DC6BDF3-4EAC-44A9-BD7B-C90E87D577E9}" dt="2022-09-10T11:51:33.236" v="1857" actId="167"/>
          <ac:graphicFrameMkLst>
            <pc:docMk/>
            <pc:sldMk cId="4281579077" sldId="13147"/>
            <ac:graphicFrameMk id="6" creationId="{186A0674-4830-4B24-AEEB-E9305FAB8A68}"/>
          </ac:graphicFrameMkLst>
        </pc:graphicFrameChg>
        <pc:graphicFrameChg chg="mod">
          <ac:chgData name="Lucas Jellema" userId="7e183fbb-84e0-44b3-9b03-0792bc8d162b" providerId="ADAL" clId="{1DC6BDF3-4EAC-44A9-BD7B-C90E87D577E9}" dt="2022-09-10T11:50:53.132" v="1800" actId="20577"/>
          <ac:graphicFrameMkLst>
            <pc:docMk/>
            <pc:sldMk cId="4281579077" sldId="13147"/>
            <ac:graphicFrameMk id="7" creationId="{5789E29B-8A3F-4CB4-8ED5-1B558ACA6D4A}"/>
          </ac:graphicFrameMkLst>
        </pc:graphicFrameChg>
      </pc:sldChg>
      <pc:sldChg chg="del">
        <pc:chgData name="Lucas Jellema" userId="7e183fbb-84e0-44b3-9b03-0792bc8d162b" providerId="ADAL" clId="{1DC6BDF3-4EAC-44A9-BD7B-C90E87D577E9}" dt="2022-09-10T11:52:41.019" v="1865" actId="47"/>
        <pc:sldMkLst>
          <pc:docMk/>
          <pc:sldMk cId="3955810886" sldId="13156"/>
        </pc:sldMkLst>
      </pc:sldChg>
      <pc:sldChg chg="addSp modSp mod ord">
        <pc:chgData name="Lucas Jellema" userId="7e183fbb-84e0-44b3-9b03-0792bc8d162b" providerId="ADAL" clId="{1DC6BDF3-4EAC-44A9-BD7B-C90E87D577E9}" dt="2022-09-10T10:00:48.761" v="430" actId="1076"/>
        <pc:sldMkLst>
          <pc:docMk/>
          <pc:sldMk cId="684921890" sldId="2076137743"/>
        </pc:sldMkLst>
        <pc:picChg chg="add mod">
          <ac:chgData name="Lucas Jellema" userId="7e183fbb-84e0-44b3-9b03-0792bc8d162b" providerId="ADAL" clId="{1DC6BDF3-4EAC-44A9-BD7B-C90E87D577E9}" dt="2022-09-10T10:00:48.761" v="430" actId="1076"/>
          <ac:picMkLst>
            <pc:docMk/>
            <pc:sldMk cId="684921890" sldId="2076137743"/>
            <ac:picMk id="16" creationId="{6F5A8C3B-4C08-6969-F0A8-CDF9FB9B061B}"/>
          </ac:picMkLst>
        </pc:picChg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247621776" sldId="2076137744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461706021" sldId="2076137745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653302555" sldId="2076137747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720586341" sldId="2076137748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492122301" sldId="207613775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760923022" sldId="2076137754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936550569" sldId="2076137755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038044140" sldId="2076137756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474089850" sldId="2076137757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599507195" sldId="2076137760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438506429" sldId="2076137761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316833819" sldId="2076137762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590173465" sldId="2076137763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470378277" sldId="2076137764"/>
        </pc:sldMkLst>
      </pc:sldChg>
      <pc:sldChg chg="add del">
        <pc:chgData name="Lucas Jellema" userId="7e183fbb-84e0-44b3-9b03-0792bc8d162b" providerId="ADAL" clId="{1DC6BDF3-4EAC-44A9-BD7B-C90E87D577E9}" dt="2022-09-11T05:43:21.223" v="1918" actId="47"/>
        <pc:sldMkLst>
          <pc:docMk/>
          <pc:sldMk cId="3567942795" sldId="2076137766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899224981" sldId="2076137767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2566523325" sldId="2076137768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592236630" sldId="2076137769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3154212868" sldId="2076137770"/>
        </pc:sldMkLst>
      </pc:sldChg>
      <pc:sldChg chg="del">
        <pc:chgData name="Lucas Jellema" userId="7e183fbb-84e0-44b3-9b03-0792bc8d162b" providerId="ADAL" clId="{1DC6BDF3-4EAC-44A9-BD7B-C90E87D577E9}" dt="2022-09-10T09:59:41.956" v="424" actId="47"/>
        <pc:sldMkLst>
          <pc:docMk/>
          <pc:sldMk cId="1883332694" sldId="2076137771"/>
        </pc:sldMkLst>
      </pc:sldChg>
      <pc:sldChg chg="addSp delSp modSp mod ord modAnim">
        <pc:chgData name="Lucas Jellema" userId="7e183fbb-84e0-44b3-9b03-0792bc8d162b" providerId="ADAL" clId="{1DC6BDF3-4EAC-44A9-BD7B-C90E87D577E9}" dt="2022-09-10T11:41:13.650" v="1447"/>
        <pc:sldMkLst>
          <pc:docMk/>
          <pc:sldMk cId="1336764431" sldId="2076137773"/>
        </pc:sldMkLst>
        <pc:spChg chg="mod">
          <ac:chgData name="Lucas Jellema" userId="7e183fbb-84e0-44b3-9b03-0792bc8d162b" providerId="ADAL" clId="{1DC6BDF3-4EAC-44A9-BD7B-C90E87D577E9}" dt="2022-09-10T11:39:38.592" v="1422" actId="20577"/>
          <ac:spMkLst>
            <pc:docMk/>
            <pc:sldMk cId="1336764431" sldId="2076137773"/>
            <ac:spMk id="2" creationId="{625AE83C-0911-4A98-8ABC-89E3C9D88B7B}"/>
          </ac:spMkLst>
        </pc:spChg>
        <pc:spChg chg="del">
          <ac:chgData name="Lucas Jellema" userId="7e183fbb-84e0-44b3-9b03-0792bc8d162b" providerId="ADAL" clId="{1DC6BDF3-4EAC-44A9-BD7B-C90E87D577E9}" dt="2022-09-10T11:40:23.874" v="1443" actId="478"/>
          <ac:spMkLst>
            <pc:docMk/>
            <pc:sldMk cId="1336764431" sldId="2076137773"/>
            <ac:spMk id="3" creationId="{810B6152-6480-4321-9333-8B0B27FD67FF}"/>
          </ac:spMkLst>
        </pc:spChg>
        <pc:spChg chg="mod">
          <ac:chgData name="Lucas Jellema" userId="7e183fbb-84e0-44b3-9b03-0792bc8d162b" providerId="ADAL" clId="{1DC6BDF3-4EAC-44A9-BD7B-C90E87D577E9}" dt="2022-09-10T11:38:34.856" v="1306" actId="1038"/>
          <ac:spMkLst>
            <pc:docMk/>
            <pc:sldMk cId="1336764431" sldId="2076137773"/>
            <ac:spMk id="5" creationId="{2242C557-0514-4EB5-943A-AA00CE7DB79A}"/>
          </ac:spMkLst>
        </pc:spChg>
        <pc:spChg chg="mod">
          <ac:chgData name="Lucas Jellema" userId="7e183fbb-84e0-44b3-9b03-0792bc8d162b" providerId="ADAL" clId="{1DC6BDF3-4EAC-44A9-BD7B-C90E87D577E9}" dt="2022-09-10T11:38:10.408" v="1297" actId="14100"/>
          <ac:spMkLst>
            <pc:docMk/>
            <pc:sldMk cId="1336764431" sldId="2076137773"/>
            <ac:spMk id="6" creationId="{4F7952D4-8C67-449C-B1DB-78A44A7E2197}"/>
          </ac:spMkLst>
        </pc:spChg>
        <pc:spChg chg="mod">
          <ac:chgData name="Lucas Jellema" userId="7e183fbb-84e0-44b3-9b03-0792bc8d162b" providerId="ADAL" clId="{1DC6BDF3-4EAC-44A9-BD7B-C90E87D577E9}" dt="2022-09-10T11:39:07.184" v="1350" actId="20577"/>
          <ac:spMkLst>
            <pc:docMk/>
            <pc:sldMk cId="1336764431" sldId="2076137773"/>
            <ac:spMk id="7" creationId="{23BC2233-57B9-4ACE-8053-6B6DCA54801F}"/>
          </ac:spMkLst>
        </pc:spChg>
        <pc:spChg chg="mod">
          <ac:chgData name="Lucas Jellema" userId="7e183fbb-84e0-44b3-9b03-0792bc8d162b" providerId="ADAL" clId="{1DC6BDF3-4EAC-44A9-BD7B-C90E87D577E9}" dt="2022-09-10T11:40:33.520" v="1444" actId="1076"/>
          <ac:spMkLst>
            <pc:docMk/>
            <pc:sldMk cId="1336764431" sldId="2076137773"/>
            <ac:spMk id="8" creationId="{8FEFD917-1C16-4325-A93C-2E5B21FA5CC0}"/>
          </ac:spMkLst>
        </pc:spChg>
        <pc:spChg chg="mod">
          <ac:chgData name="Lucas Jellema" userId="7e183fbb-84e0-44b3-9b03-0792bc8d162b" providerId="ADAL" clId="{1DC6BDF3-4EAC-44A9-BD7B-C90E87D577E9}" dt="2022-09-10T11:40:19.609" v="1442" actId="1035"/>
          <ac:spMkLst>
            <pc:docMk/>
            <pc:sldMk cId="1336764431" sldId="2076137773"/>
            <ac:spMk id="9" creationId="{5259E6D3-2DA2-40BE-AF32-E8F098F24F7C}"/>
          </ac:spMkLst>
        </pc:spChg>
        <pc:spChg chg="mod">
          <ac:chgData name="Lucas Jellema" userId="7e183fbb-84e0-44b3-9b03-0792bc8d162b" providerId="ADAL" clId="{1DC6BDF3-4EAC-44A9-BD7B-C90E87D577E9}" dt="2022-09-10T11:40:33.520" v="1444" actId="1076"/>
          <ac:spMkLst>
            <pc:docMk/>
            <pc:sldMk cId="1336764431" sldId="2076137773"/>
            <ac:spMk id="10" creationId="{65F7946A-D870-4342-B006-C0892CC6C3D3}"/>
          </ac:spMkLst>
        </pc:spChg>
        <pc:spChg chg="add mod">
          <ac:chgData name="Lucas Jellema" userId="7e183fbb-84e0-44b3-9b03-0792bc8d162b" providerId="ADAL" clId="{1DC6BDF3-4EAC-44A9-BD7B-C90E87D577E9}" dt="2022-09-10T11:40:47.813" v="1445" actId="1076"/>
          <ac:spMkLst>
            <pc:docMk/>
            <pc:sldMk cId="1336764431" sldId="2076137773"/>
            <ac:spMk id="11" creationId="{13F8158B-E9DF-ACE7-254F-54E4D2670D89}"/>
          </ac:spMkLst>
        </pc:spChg>
        <pc:spChg chg="add mod">
          <ac:chgData name="Lucas Jellema" userId="7e183fbb-84e0-44b3-9b03-0792bc8d162b" providerId="ADAL" clId="{1DC6BDF3-4EAC-44A9-BD7B-C90E87D577E9}" dt="2022-09-10T11:40:47.813" v="1445" actId="1076"/>
          <ac:spMkLst>
            <pc:docMk/>
            <pc:sldMk cId="1336764431" sldId="2076137773"/>
            <ac:spMk id="12" creationId="{F528408C-739A-1CC0-30CD-DF21ABDA65B2}"/>
          </ac:spMkLst>
        </pc:spChg>
        <pc:spChg chg="add mod">
          <ac:chgData name="Lucas Jellema" userId="7e183fbb-84e0-44b3-9b03-0792bc8d162b" providerId="ADAL" clId="{1DC6BDF3-4EAC-44A9-BD7B-C90E87D577E9}" dt="2022-09-10T11:40:47.813" v="1445" actId="1076"/>
          <ac:spMkLst>
            <pc:docMk/>
            <pc:sldMk cId="1336764431" sldId="2076137773"/>
            <ac:spMk id="13" creationId="{E6D07EB5-B99B-A7D3-8D3A-B296607CFF0E}"/>
          </ac:spMkLst>
        </pc:spChg>
        <pc:spChg chg="add mod">
          <ac:chgData name="Lucas Jellema" userId="7e183fbb-84e0-44b3-9b03-0792bc8d162b" providerId="ADAL" clId="{1DC6BDF3-4EAC-44A9-BD7B-C90E87D577E9}" dt="2022-09-10T11:40:19.609" v="1442" actId="1035"/>
          <ac:spMkLst>
            <pc:docMk/>
            <pc:sldMk cId="1336764431" sldId="2076137773"/>
            <ac:spMk id="14" creationId="{07FB91F2-A098-620A-68F1-58DE7F69BDAE}"/>
          </ac:spMkLst>
        </pc:spChg>
      </pc:sldChg>
      <pc:sldChg chg="addSp delSp modSp mod modAnim">
        <pc:chgData name="Lucas Jellema" userId="7e183fbb-84e0-44b3-9b03-0792bc8d162b" providerId="ADAL" clId="{1DC6BDF3-4EAC-44A9-BD7B-C90E87D577E9}" dt="2022-09-11T06:03:40.793" v="2085" actId="478"/>
        <pc:sldMkLst>
          <pc:docMk/>
          <pc:sldMk cId="2716167501" sldId="2076137774"/>
        </pc:sldMkLst>
        <pc:spChg chg="add mod">
          <ac:chgData name="Lucas Jellema" userId="7e183fbb-84e0-44b3-9b03-0792bc8d162b" providerId="ADAL" clId="{1DC6BDF3-4EAC-44A9-BD7B-C90E87D577E9}" dt="2022-09-11T05:58:59.729" v="1986" actId="20577"/>
          <ac:spMkLst>
            <pc:docMk/>
            <pc:sldMk cId="2716167501" sldId="2076137774"/>
            <ac:spMk id="54" creationId="{5386A377-AF3A-8F11-CAA6-520684221B06}"/>
          </ac:spMkLst>
        </pc:spChg>
        <pc:spChg chg="del">
          <ac:chgData name="Lucas Jellema" userId="7e183fbb-84e0-44b3-9b03-0792bc8d162b" providerId="ADAL" clId="{1DC6BDF3-4EAC-44A9-BD7B-C90E87D577E9}" dt="2022-09-11T06:03:40.793" v="2085" actId="478"/>
          <ac:spMkLst>
            <pc:docMk/>
            <pc:sldMk cId="2716167501" sldId="2076137774"/>
            <ac:spMk id="72" creationId="{B07D9CC9-3D80-55B0-6110-62FCEB979DCE}"/>
          </ac:spMkLst>
        </pc:spChg>
        <pc:picChg chg="del">
          <ac:chgData name="Lucas Jellema" userId="7e183fbb-84e0-44b3-9b03-0792bc8d162b" providerId="ADAL" clId="{1DC6BDF3-4EAC-44A9-BD7B-C90E87D577E9}" dt="2022-09-11T06:00:06.586" v="1991" actId="478"/>
          <ac:picMkLst>
            <pc:docMk/>
            <pc:sldMk cId="2716167501" sldId="2076137774"/>
            <ac:picMk id="4106" creationId="{7D77FD99-24C4-634A-1546-311FA1570DA7}"/>
          </ac:picMkLst>
        </pc:picChg>
        <pc:picChg chg="del">
          <ac:chgData name="Lucas Jellema" userId="7e183fbb-84e0-44b3-9b03-0792bc8d162b" providerId="ADAL" clId="{1DC6BDF3-4EAC-44A9-BD7B-C90E87D577E9}" dt="2022-09-11T05:59:54.126" v="1989" actId="478"/>
          <ac:picMkLst>
            <pc:docMk/>
            <pc:sldMk cId="2716167501" sldId="2076137774"/>
            <ac:picMk id="4108" creationId="{78348106-E405-16C0-97A9-4B4B738152BF}"/>
          </ac:picMkLst>
        </pc:picChg>
      </pc:sldChg>
      <pc:sldChg chg="addSp delSp modSp mod modAnim">
        <pc:chgData name="Lucas Jellema" userId="7e183fbb-84e0-44b3-9b03-0792bc8d162b" providerId="ADAL" clId="{1DC6BDF3-4EAC-44A9-BD7B-C90E87D577E9}" dt="2022-09-11T06:29:09.193" v="2245" actId="478"/>
        <pc:sldMkLst>
          <pc:docMk/>
          <pc:sldMk cId="1536138205" sldId="2076137775"/>
        </pc:sldMkLst>
        <pc:spChg chg="add mod">
          <ac:chgData name="Lucas Jellema" userId="7e183fbb-84e0-44b3-9b03-0792bc8d162b" providerId="ADAL" clId="{1DC6BDF3-4EAC-44A9-BD7B-C90E87D577E9}" dt="2022-09-11T06:01:06.436" v="2044" actId="14100"/>
          <ac:spMkLst>
            <pc:docMk/>
            <pc:sldMk cId="1536138205" sldId="2076137775"/>
            <ac:spMk id="68" creationId="{8BA86C9D-8A73-2E68-F9CF-8A606F0E99C7}"/>
          </ac:spMkLst>
        </pc:spChg>
        <pc:spChg chg="del">
          <ac:chgData name="Lucas Jellema" userId="7e183fbb-84e0-44b3-9b03-0792bc8d162b" providerId="ADAL" clId="{1DC6BDF3-4EAC-44A9-BD7B-C90E87D577E9}" dt="2022-09-11T06:29:09.193" v="2245" actId="478"/>
          <ac:spMkLst>
            <pc:docMk/>
            <pc:sldMk cId="1536138205" sldId="2076137775"/>
            <ac:spMk id="72" creationId="{B07D9CC9-3D80-55B0-6110-62FCEB979DCE}"/>
          </ac:spMkLst>
        </pc:spChg>
        <pc:picChg chg="mod">
          <ac:chgData name="Lucas Jellema" userId="7e183fbb-84e0-44b3-9b03-0792bc8d162b" providerId="ADAL" clId="{1DC6BDF3-4EAC-44A9-BD7B-C90E87D577E9}" dt="2022-09-11T06:00:42.769" v="1997" actId="1076"/>
          <ac:picMkLst>
            <pc:docMk/>
            <pc:sldMk cId="1536138205" sldId="2076137775"/>
            <ac:picMk id="57" creationId="{6DDD52C1-5BCF-41D1-82D4-9CA513E1F5ED}"/>
          </ac:picMkLst>
        </pc:picChg>
        <pc:picChg chg="del">
          <ac:chgData name="Lucas Jellema" userId="7e183fbb-84e0-44b3-9b03-0792bc8d162b" providerId="ADAL" clId="{1DC6BDF3-4EAC-44A9-BD7B-C90E87D577E9}" dt="2022-09-11T06:03:43.887" v="2086" actId="478"/>
          <ac:picMkLst>
            <pc:docMk/>
            <pc:sldMk cId="1536138205" sldId="2076137775"/>
            <ac:picMk id="4106" creationId="{7D77FD99-24C4-634A-1546-311FA1570DA7}"/>
          </ac:picMkLst>
        </pc:picChg>
        <pc:picChg chg="del">
          <ac:chgData name="Lucas Jellema" userId="7e183fbb-84e0-44b3-9b03-0792bc8d162b" providerId="ADAL" clId="{1DC6BDF3-4EAC-44A9-BD7B-C90E87D577E9}" dt="2022-09-11T06:00:29.647" v="1993" actId="478"/>
          <ac:picMkLst>
            <pc:docMk/>
            <pc:sldMk cId="1536138205" sldId="2076137775"/>
            <ac:picMk id="4108" creationId="{78348106-E405-16C0-97A9-4B4B738152BF}"/>
          </ac:picMkLst>
        </pc:picChg>
      </pc:sldChg>
      <pc:sldChg chg="del">
        <pc:chgData name="Lucas Jellema" userId="7e183fbb-84e0-44b3-9b03-0792bc8d162b" providerId="ADAL" clId="{1DC6BDF3-4EAC-44A9-BD7B-C90E87D577E9}" dt="2022-09-10T09:59:11.629" v="423" actId="47"/>
        <pc:sldMkLst>
          <pc:docMk/>
          <pc:sldMk cId="29430352" sldId="2076137776"/>
        </pc:sldMkLst>
      </pc:sldChg>
      <pc:sldChg chg="del">
        <pc:chgData name="Lucas Jellema" userId="7e183fbb-84e0-44b3-9b03-0792bc8d162b" providerId="ADAL" clId="{1DC6BDF3-4EAC-44A9-BD7B-C90E87D577E9}" dt="2022-09-10T09:59:11.629" v="423" actId="47"/>
        <pc:sldMkLst>
          <pc:docMk/>
          <pc:sldMk cId="4014030054" sldId="2076137777"/>
        </pc:sldMkLst>
      </pc:sldChg>
      <pc:sldChg chg="addSp delSp new mod ord modClrScheme chgLayout">
        <pc:chgData name="Lucas Jellema" userId="7e183fbb-84e0-44b3-9b03-0792bc8d162b" providerId="ADAL" clId="{1DC6BDF3-4EAC-44A9-BD7B-C90E87D577E9}" dt="2022-09-10T09:43:18.908" v="6"/>
        <pc:sldMkLst>
          <pc:docMk/>
          <pc:sldMk cId="2366621109" sldId="2076137778"/>
        </pc:sldMkLst>
        <pc:spChg chg="del">
          <ac:chgData name="Lucas Jellema" userId="7e183fbb-84e0-44b3-9b03-0792bc8d162b" providerId="ADAL" clId="{1DC6BDF3-4EAC-44A9-BD7B-C90E87D577E9}" dt="2022-09-10T09:43:11.402" v="3" actId="700"/>
          <ac:spMkLst>
            <pc:docMk/>
            <pc:sldMk cId="2366621109" sldId="2076137778"/>
            <ac:spMk id="2" creationId="{D7D39779-7DF4-AD42-6A1F-8465545E3907}"/>
          </ac:spMkLst>
        </pc:spChg>
        <pc:spChg chg="del">
          <ac:chgData name="Lucas Jellema" userId="7e183fbb-84e0-44b3-9b03-0792bc8d162b" providerId="ADAL" clId="{1DC6BDF3-4EAC-44A9-BD7B-C90E87D577E9}" dt="2022-09-10T09:43:11.402" v="3" actId="700"/>
          <ac:spMkLst>
            <pc:docMk/>
            <pc:sldMk cId="2366621109" sldId="2076137778"/>
            <ac:spMk id="3" creationId="{56E6C707-2706-253D-0EED-7604EA5E10B1}"/>
          </ac:spMkLst>
        </pc:spChg>
        <pc:spChg chg="del">
          <ac:chgData name="Lucas Jellema" userId="7e183fbb-84e0-44b3-9b03-0792bc8d162b" providerId="ADAL" clId="{1DC6BDF3-4EAC-44A9-BD7B-C90E87D577E9}" dt="2022-09-10T09:43:11.402" v="3" actId="700"/>
          <ac:spMkLst>
            <pc:docMk/>
            <pc:sldMk cId="2366621109" sldId="2076137778"/>
            <ac:spMk id="4" creationId="{499C638F-9830-2341-F9B2-987387E96D0E}"/>
          </ac:spMkLst>
        </pc:spChg>
        <pc:spChg chg="add del">
          <ac:chgData name="Lucas Jellema" userId="7e183fbb-84e0-44b3-9b03-0792bc8d162b" providerId="ADAL" clId="{1DC6BDF3-4EAC-44A9-BD7B-C90E87D577E9}" dt="2022-09-10T09:43:13.551" v="5" actId="22"/>
          <ac:spMkLst>
            <pc:docMk/>
            <pc:sldMk cId="2366621109" sldId="2076137778"/>
            <ac:spMk id="6" creationId="{3D979148-D1C3-2B0B-04BA-18D8667FF530}"/>
          </ac:spMkLst>
        </pc:spChg>
        <pc:picChg chg="add">
          <ac:chgData name="Lucas Jellema" userId="7e183fbb-84e0-44b3-9b03-0792bc8d162b" providerId="ADAL" clId="{1DC6BDF3-4EAC-44A9-BD7B-C90E87D577E9}" dt="2022-09-10T09:43:18.908" v="6"/>
          <ac:picMkLst>
            <pc:docMk/>
            <pc:sldMk cId="2366621109" sldId="2076137778"/>
            <ac:picMk id="1026" creationId="{77D80840-42E2-8F9A-9BA0-FFA3C2D2F1E4}"/>
          </ac:picMkLst>
        </pc:picChg>
      </pc:sldChg>
      <pc:sldChg chg="addSp delSp modSp new mod modClrScheme chgLayout modNotesTx">
        <pc:chgData name="Lucas Jellema" userId="7e183fbb-84e0-44b3-9b03-0792bc8d162b" providerId="ADAL" clId="{1DC6BDF3-4EAC-44A9-BD7B-C90E87D577E9}" dt="2022-09-10T11:10:25.301" v="595" actId="20577"/>
        <pc:sldMkLst>
          <pc:docMk/>
          <pc:sldMk cId="2725163752" sldId="2076137779"/>
        </pc:sldMkLst>
        <pc:spChg chg="del mod ord">
          <ac:chgData name="Lucas Jellema" userId="7e183fbb-84e0-44b3-9b03-0792bc8d162b" providerId="ADAL" clId="{1DC6BDF3-4EAC-44A9-BD7B-C90E87D577E9}" dt="2022-09-10T09:49:13.935" v="123" actId="700"/>
          <ac:spMkLst>
            <pc:docMk/>
            <pc:sldMk cId="2725163752" sldId="2076137779"/>
            <ac:spMk id="2" creationId="{656E6274-66DD-C6B1-B377-7719654949A0}"/>
          </ac:spMkLst>
        </pc:spChg>
        <pc:spChg chg="del mod ord">
          <ac:chgData name="Lucas Jellema" userId="7e183fbb-84e0-44b3-9b03-0792bc8d162b" providerId="ADAL" clId="{1DC6BDF3-4EAC-44A9-BD7B-C90E87D577E9}" dt="2022-09-10T09:49:13.935" v="123" actId="700"/>
          <ac:spMkLst>
            <pc:docMk/>
            <pc:sldMk cId="2725163752" sldId="2076137779"/>
            <ac:spMk id="3" creationId="{6954CC3F-422A-702C-6FE8-8E380011E261}"/>
          </ac:spMkLst>
        </pc:spChg>
        <pc:spChg chg="del">
          <ac:chgData name="Lucas Jellema" userId="7e183fbb-84e0-44b3-9b03-0792bc8d162b" providerId="ADAL" clId="{1DC6BDF3-4EAC-44A9-BD7B-C90E87D577E9}" dt="2022-09-10T09:49:13.935" v="123" actId="700"/>
          <ac:spMkLst>
            <pc:docMk/>
            <pc:sldMk cId="2725163752" sldId="2076137779"/>
            <ac:spMk id="4" creationId="{90E56BAC-CBDF-F19F-A3A9-3702C8ECDFAA}"/>
          </ac:spMkLst>
        </pc:spChg>
        <pc:spChg chg="add mod ord">
          <ac:chgData name="Lucas Jellema" userId="7e183fbb-84e0-44b3-9b03-0792bc8d162b" providerId="ADAL" clId="{1DC6BDF3-4EAC-44A9-BD7B-C90E87D577E9}" dt="2022-09-10T09:49:13.935" v="123" actId="700"/>
          <ac:spMkLst>
            <pc:docMk/>
            <pc:sldMk cId="2725163752" sldId="2076137779"/>
            <ac:spMk id="5" creationId="{A6144B24-0A30-89CC-9093-99248C13E226}"/>
          </ac:spMkLst>
        </pc:spChg>
        <pc:spChg chg="add mod ord">
          <ac:chgData name="Lucas Jellema" userId="7e183fbb-84e0-44b3-9b03-0792bc8d162b" providerId="ADAL" clId="{1DC6BDF3-4EAC-44A9-BD7B-C90E87D577E9}" dt="2022-09-10T09:49:27.505" v="176" actId="20577"/>
          <ac:spMkLst>
            <pc:docMk/>
            <pc:sldMk cId="2725163752" sldId="2076137779"/>
            <ac:spMk id="6" creationId="{981EAB65-C6BC-492D-4138-4FAC3AD3A716}"/>
          </ac:spMkLst>
        </pc:spChg>
        <pc:picChg chg="add mod">
          <ac:chgData name="Lucas Jellema" userId="7e183fbb-84e0-44b3-9b03-0792bc8d162b" providerId="ADAL" clId="{1DC6BDF3-4EAC-44A9-BD7B-C90E87D577E9}" dt="2022-09-10T11:10:13.457" v="567" actId="14100"/>
          <ac:picMkLst>
            <pc:docMk/>
            <pc:sldMk cId="2725163752" sldId="2076137779"/>
            <ac:picMk id="3074" creationId="{521004BC-3EF0-2799-1107-F98DFA2A3829}"/>
          </ac:picMkLst>
        </pc:picChg>
      </pc:sldChg>
      <pc:sldChg chg="addSp modSp new mod">
        <pc:chgData name="Lucas Jellema" userId="7e183fbb-84e0-44b3-9b03-0792bc8d162b" providerId="ADAL" clId="{1DC6BDF3-4EAC-44A9-BD7B-C90E87D577E9}" dt="2022-09-10T11:10:42.541" v="608" actId="1035"/>
        <pc:sldMkLst>
          <pc:docMk/>
          <pc:sldMk cId="349639472" sldId="2076137780"/>
        </pc:sldMkLst>
        <pc:spChg chg="mod">
          <ac:chgData name="Lucas Jellema" userId="7e183fbb-84e0-44b3-9b03-0792bc8d162b" providerId="ADAL" clId="{1DC6BDF3-4EAC-44A9-BD7B-C90E87D577E9}" dt="2022-09-10T09:57:18.281" v="278" actId="20577"/>
          <ac:spMkLst>
            <pc:docMk/>
            <pc:sldMk cId="349639472" sldId="2076137780"/>
            <ac:spMk id="3" creationId="{6BEE9703-4679-CAB8-A33E-962B84506505}"/>
          </ac:spMkLst>
        </pc:spChg>
        <pc:picChg chg="add mod">
          <ac:chgData name="Lucas Jellema" userId="7e183fbb-84e0-44b3-9b03-0792bc8d162b" providerId="ADAL" clId="{1DC6BDF3-4EAC-44A9-BD7B-C90E87D577E9}" dt="2022-09-10T11:10:42.541" v="608" actId="1035"/>
          <ac:picMkLst>
            <pc:docMk/>
            <pc:sldMk cId="349639472" sldId="2076137780"/>
            <ac:picMk id="2050" creationId="{663D54FF-1C3F-14CE-88EF-11D6FD48C22B}"/>
          </ac:picMkLst>
        </pc:picChg>
      </pc:sldChg>
      <pc:sldChg chg="addSp delSp modSp new mod modAnim">
        <pc:chgData name="Lucas Jellema" userId="7e183fbb-84e0-44b3-9b03-0792bc8d162b" providerId="ADAL" clId="{1DC6BDF3-4EAC-44A9-BD7B-C90E87D577E9}" dt="2022-09-11T05:34:46.392" v="1866" actId="478"/>
        <pc:sldMkLst>
          <pc:docMk/>
          <pc:sldMk cId="706892061" sldId="2076137781"/>
        </pc:sldMkLst>
        <pc:spChg chg="mod">
          <ac:chgData name="Lucas Jellema" userId="7e183fbb-84e0-44b3-9b03-0792bc8d162b" providerId="ADAL" clId="{1DC6BDF3-4EAC-44A9-BD7B-C90E87D577E9}" dt="2022-09-10T09:57:43.268" v="342" actId="20577"/>
          <ac:spMkLst>
            <pc:docMk/>
            <pc:sldMk cId="706892061" sldId="2076137781"/>
            <ac:spMk id="2" creationId="{9DBA486D-1D66-236C-D6E0-0F4B51CD72E6}"/>
          </ac:spMkLst>
        </pc:spChg>
        <pc:spChg chg="del mod">
          <ac:chgData name="Lucas Jellema" userId="7e183fbb-84e0-44b3-9b03-0792bc8d162b" providerId="ADAL" clId="{1DC6BDF3-4EAC-44A9-BD7B-C90E87D577E9}" dt="2022-09-10T10:01:45.488" v="432" actId="478"/>
          <ac:spMkLst>
            <pc:docMk/>
            <pc:sldMk cId="706892061" sldId="2076137781"/>
            <ac:spMk id="3" creationId="{1CA368B7-5F8F-0DC3-EAEE-335D497414AF}"/>
          </ac:spMkLst>
        </pc:spChg>
        <pc:spChg chg="add mod">
          <ac:chgData name="Lucas Jellema" userId="7e183fbb-84e0-44b3-9b03-0792bc8d162b" providerId="ADAL" clId="{1DC6BDF3-4EAC-44A9-BD7B-C90E87D577E9}" dt="2022-09-10T11:28:05.055" v="997" actId="13822"/>
          <ac:spMkLst>
            <pc:docMk/>
            <pc:sldMk cId="706892061" sldId="2076137781"/>
            <ac:spMk id="6" creationId="{6AE7700D-F384-5963-9712-925E16241E56}"/>
          </ac:spMkLst>
        </pc:spChg>
        <pc:spChg chg="add mod ord">
          <ac:chgData name="Lucas Jellema" userId="7e183fbb-84e0-44b3-9b03-0792bc8d162b" providerId="ADAL" clId="{1DC6BDF3-4EAC-44A9-BD7B-C90E87D577E9}" dt="2022-09-10T11:29:35.344" v="1006" actId="207"/>
          <ac:spMkLst>
            <pc:docMk/>
            <pc:sldMk cId="706892061" sldId="2076137781"/>
            <ac:spMk id="7" creationId="{F7E1D43E-91B9-BA86-0A0E-2C714CC6511F}"/>
          </ac:spMkLst>
        </pc:spChg>
        <pc:spChg chg="add mod ord">
          <ac:chgData name="Lucas Jellema" userId="7e183fbb-84e0-44b3-9b03-0792bc8d162b" providerId="ADAL" clId="{1DC6BDF3-4EAC-44A9-BD7B-C90E87D577E9}" dt="2022-09-10T11:30:56.742" v="1019" actId="14100"/>
          <ac:spMkLst>
            <pc:docMk/>
            <pc:sldMk cId="706892061" sldId="2076137781"/>
            <ac:spMk id="8" creationId="{226731AD-A407-CD2C-6801-1F6906EA77B0}"/>
          </ac:spMkLst>
        </pc:spChg>
        <pc:spChg chg="add mod">
          <ac:chgData name="Lucas Jellema" userId="7e183fbb-84e0-44b3-9b03-0792bc8d162b" providerId="ADAL" clId="{1DC6BDF3-4EAC-44A9-BD7B-C90E87D577E9}" dt="2022-09-10T10:04:48.435" v="505" actId="14100"/>
          <ac:spMkLst>
            <pc:docMk/>
            <pc:sldMk cId="706892061" sldId="2076137781"/>
            <ac:spMk id="9" creationId="{B03BAA73-ABF2-EFD7-2E95-53434754631F}"/>
          </ac:spMkLst>
        </pc:spChg>
        <pc:spChg chg="add mod">
          <ac:chgData name="Lucas Jellema" userId="7e183fbb-84e0-44b3-9b03-0792bc8d162b" providerId="ADAL" clId="{1DC6BDF3-4EAC-44A9-BD7B-C90E87D577E9}" dt="2022-09-10T09:58:54.128" v="420" actId="1076"/>
          <ac:spMkLst>
            <pc:docMk/>
            <pc:sldMk cId="706892061" sldId="2076137781"/>
            <ac:spMk id="10" creationId="{EB9280D6-7DA7-813D-05A0-CF935244F718}"/>
          </ac:spMkLst>
        </pc:spChg>
        <pc:spChg chg="add del mod">
          <ac:chgData name="Lucas Jellema" userId="7e183fbb-84e0-44b3-9b03-0792bc8d162b" providerId="ADAL" clId="{1DC6BDF3-4EAC-44A9-BD7B-C90E87D577E9}" dt="2022-09-11T05:34:46.392" v="1866" actId="478"/>
          <ac:spMkLst>
            <pc:docMk/>
            <pc:sldMk cId="706892061" sldId="2076137781"/>
            <ac:spMk id="17" creationId="{AEB1A14B-FDA7-E4B9-9878-7DB1EC5245B7}"/>
          </ac:spMkLst>
        </pc:spChg>
        <pc:spChg chg="add mod">
          <ac:chgData name="Lucas Jellema" userId="7e183fbb-84e0-44b3-9b03-0792bc8d162b" providerId="ADAL" clId="{1DC6BDF3-4EAC-44A9-BD7B-C90E87D577E9}" dt="2022-09-10T11:26:21.238" v="963" actId="207"/>
          <ac:spMkLst>
            <pc:docMk/>
            <pc:sldMk cId="706892061" sldId="2076137781"/>
            <ac:spMk id="34" creationId="{B90A63C6-DF01-361E-5635-EF6C7CA41C9A}"/>
          </ac:spMkLst>
        </pc:spChg>
        <pc:spChg chg="add mod">
          <ac:chgData name="Lucas Jellema" userId="7e183fbb-84e0-44b3-9b03-0792bc8d162b" providerId="ADAL" clId="{1DC6BDF3-4EAC-44A9-BD7B-C90E87D577E9}" dt="2022-09-10T11:06:13.440" v="513" actId="13822"/>
          <ac:spMkLst>
            <pc:docMk/>
            <pc:sldMk cId="706892061" sldId="2076137781"/>
            <ac:spMk id="35" creationId="{B1059E8E-7F55-B948-D68C-49236EEACD46}"/>
          </ac:spMkLst>
        </pc:spChg>
        <pc:spChg chg="add mod">
          <ac:chgData name="Lucas Jellema" userId="7e183fbb-84e0-44b3-9b03-0792bc8d162b" providerId="ADAL" clId="{1DC6BDF3-4EAC-44A9-BD7B-C90E87D577E9}" dt="2022-09-10T11:06:17.873" v="515" actId="1076"/>
          <ac:spMkLst>
            <pc:docMk/>
            <pc:sldMk cId="706892061" sldId="2076137781"/>
            <ac:spMk id="36" creationId="{822284A3-A673-CBBF-E1AB-B423EBB63D03}"/>
          </ac:spMkLst>
        </pc:spChg>
        <pc:spChg chg="add mod">
          <ac:chgData name="Lucas Jellema" userId="7e183fbb-84e0-44b3-9b03-0792bc8d162b" providerId="ADAL" clId="{1DC6BDF3-4EAC-44A9-BD7B-C90E87D577E9}" dt="2022-09-10T11:06:21.333" v="517" actId="1076"/>
          <ac:spMkLst>
            <pc:docMk/>
            <pc:sldMk cId="706892061" sldId="2076137781"/>
            <ac:spMk id="37" creationId="{00CB9A44-AEE1-B678-8A3F-2CF4D8AF6379}"/>
          </ac:spMkLst>
        </pc:spChg>
        <pc:spChg chg="add mod">
          <ac:chgData name="Lucas Jellema" userId="7e183fbb-84e0-44b3-9b03-0792bc8d162b" providerId="ADAL" clId="{1DC6BDF3-4EAC-44A9-BD7B-C90E87D577E9}" dt="2022-09-10T11:06:25.128" v="519" actId="1076"/>
          <ac:spMkLst>
            <pc:docMk/>
            <pc:sldMk cId="706892061" sldId="2076137781"/>
            <ac:spMk id="38" creationId="{279DCA68-500C-84A3-B60D-AA7E5E793BAD}"/>
          </ac:spMkLst>
        </pc:spChg>
        <pc:spChg chg="add mod">
          <ac:chgData name="Lucas Jellema" userId="7e183fbb-84e0-44b3-9b03-0792bc8d162b" providerId="ADAL" clId="{1DC6BDF3-4EAC-44A9-BD7B-C90E87D577E9}" dt="2022-09-10T11:24:48.212" v="880" actId="1037"/>
          <ac:spMkLst>
            <pc:docMk/>
            <pc:sldMk cId="706892061" sldId="2076137781"/>
            <ac:spMk id="39" creationId="{45F3ACD0-4191-B8F9-9F41-4FC392C20E2B}"/>
          </ac:spMkLst>
        </pc:spChg>
        <pc:spChg chg="add mod">
          <ac:chgData name="Lucas Jellema" userId="7e183fbb-84e0-44b3-9b03-0792bc8d162b" providerId="ADAL" clId="{1DC6BDF3-4EAC-44A9-BD7B-C90E87D577E9}" dt="2022-09-10T11:27:13.826" v="977" actId="20577"/>
          <ac:spMkLst>
            <pc:docMk/>
            <pc:sldMk cId="706892061" sldId="2076137781"/>
            <ac:spMk id="40" creationId="{CB67C76E-CCDB-7AE7-F782-F7FEE26FD6AF}"/>
          </ac:spMkLst>
        </pc:spChg>
        <pc:spChg chg="add mod">
          <ac:chgData name="Lucas Jellema" userId="7e183fbb-84e0-44b3-9b03-0792bc8d162b" providerId="ADAL" clId="{1DC6BDF3-4EAC-44A9-BD7B-C90E87D577E9}" dt="2022-09-10T11:20:53.433" v="770" actId="20577"/>
          <ac:spMkLst>
            <pc:docMk/>
            <pc:sldMk cId="706892061" sldId="2076137781"/>
            <ac:spMk id="41" creationId="{A6E8E02D-2B46-67F9-3A67-C7CB24A1D7CD}"/>
          </ac:spMkLst>
        </pc:spChg>
        <pc:spChg chg="add mod">
          <ac:chgData name="Lucas Jellema" userId="7e183fbb-84e0-44b3-9b03-0792bc8d162b" providerId="ADAL" clId="{1DC6BDF3-4EAC-44A9-BD7B-C90E87D577E9}" dt="2022-09-10T11:22:52.910" v="819" actId="552"/>
          <ac:spMkLst>
            <pc:docMk/>
            <pc:sldMk cId="706892061" sldId="2076137781"/>
            <ac:spMk id="60" creationId="{8FCD3253-4752-E53B-7CF4-3E05C38343B0}"/>
          </ac:spMkLst>
        </pc:spChg>
        <pc:spChg chg="add mod">
          <ac:chgData name="Lucas Jellema" userId="7e183fbb-84e0-44b3-9b03-0792bc8d162b" providerId="ADAL" clId="{1DC6BDF3-4EAC-44A9-BD7B-C90E87D577E9}" dt="2022-09-10T11:22:52.910" v="819" actId="552"/>
          <ac:spMkLst>
            <pc:docMk/>
            <pc:sldMk cId="706892061" sldId="2076137781"/>
            <ac:spMk id="61" creationId="{EAA1F435-3B1E-63C7-3F63-7B9C44C5B800}"/>
          </ac:spMkLst>
        </pc:spChg>
        <pc:spChg chg="add mod">
          <ac:chgData name="Lucas Jellema" userId="7e183fbb-84e0-44b3-9b03-0792bc8d162b" providerId="ADAL" clId="{1DC6BDF3-4EAC-44A9-BD7B-C90E87D577E9}" dt="2022-09-10T11:22:52.910" v="819" actId="552"/>
          <ac:spMkLst>
            <pc:docMk/>
            <pc:sldMk cId="706892061" sldId="2076137781"/>
            <ac:spMk id="62" creationId="{D78CA0C1-C176-F19D-91F0-E309CAAB080D}"/>
          </ac:spMkLst>
        </pc:spChg>
        <pc:spChg chg="add mod">
          <ac:chgData name="Lucas Jellema" userId="7e183fbb-84e0-44b3-9b03-0792bc8d162b" providerId="ADAL" clId="{1DC6BDF3-4EAC-44A9-BD7B-C90E87D577E9}" dt="2022-09-10T11:23:27.244" v="825" actId="13822"/>
          <ac:spMkLst>
            <pc:docMk/>
            <pc:sldMk cId="706892061" sldId="2076137781"/>
            <ac:spMk id="63" creationId="{285D5537-5123-9862-8E47-A1AA8A1131B0}"/>
          </ac:spMkLst>
        </pc:spChg>
        <pc:spChg chg="add mod">
          <ac:chgData name="Lucas Jellema" userId="7e183fbb-84e0-44b3-9b03-0792bc8d162b" providerId="ADAL" clId="{1DC6BDF3-4EAC-44A9-BD7B-C90E87D577E9}" dt="2022-09-10T11:23:27.244" v="825" actId="13822"/>
          <ac:spMkLst>
            <pc:docMk/>
            <pc:sldMk cId="706892061" sldId="2076137781"/>
            <ac:spMk id="64" creationId="{F3412B50-5E10-98AA-54AE-0A7AA2B2F95A}"/>
          </ac:spMkLst>
        </pc:spChg>
        <pc:spChg chg="mod">
          <ac:chgData name="Lucas Jellema" userId="7e183fbb-84e0-44b3-9b03-0792bc8d162b" providerId="ADAL" clId="{1DC6BDF3-4EAC-44A9-BD7B-C90E87D577E9}" dt="2022-09-10T11:23:30.864" v="834"/>
          <ac:spMkLst>
            <pc:docMk/>
            <pc:sldMk cId="706892061" sldId="2076137781"/>
            <ac:spMk id="67" creationId="{709F176B-02A5-661A-2DF9-3AAA638DDD52}"/>
          </ac:spMkLst>
        </pc:spChg>
        <pc:spChg chg="mod">
          <ac:chgData name="Lucas Jellema" userId="7e183fbb-84e0-44b3-9b03-0792bc8d162b" providerId="ADAL" clId="{1DC6BDF3-4EAC-44A9-BD7B-C90E87D577E9}" dt="2022-09-10T11:23:30.864" v="834"/>
          <ac:spMkLst>
            <pc:docMk/>
            <pc:sldMk cId="706892061" sldId="2076137781"/>
            <ac:spMk id="68" creationId="{B4339BB6-BB40-94B3-47A0-D4CC547FE971}"/>
          </ac:spMkLst>
        </pc:spChg>
        <pc:spChg chg="mod topLvl">
          <ac:chgData name="Lucas Jellema" userId="7e183fbb-84e0-44b3-9b03-0792bc8d162b" providerId="ADAL" clId="{1DC6BDF3-4EAC-44A9-BD7B-C90E87D577E9}" dt="2022-09-10T11:24:35.083" v="862" actId="164"/>
          <ac:spMkLst>
            <pc:docMk/>
            <pc:sldMk cId="706892061" sldId="2076137781"/>
            <ac:spMk id="70" creationId="{750A671A-CCF2-79AF-0416-CDB3E3E19703}"/>
          </ac:spMkLst>
        </pc:spChg>
        <pc:spChg chg="mod topLvl">
          <ac:chgData name="Lucas Jellema" userId="7e183fbb-84e0-44b3-9b03-0792bc8d162b" providerId="ADAL" clId="{1DC6BDF3-4EAC-44A9-BD7B-C90E87D577E9}" dt="2022-09-10T11:24:35.083" v="862" actId="164"/>
          <ac:spMkLst>
            <pc:docMk/>
            <pc:sldMk cId="706892061" sldId="2076137781"/>
            <ac:spMk id="71" creationId="{30314EFE-4E63-CE91-7015-8D595897388D}"/>
          </ac:spMkLst>
        </pc:spChg>
        <pc:spChg chg="add mod">
          <ac:chgData name="Lucas Jellema" userId="7e183fbb-84e0-44b3-9b03-0792bc8d162b" providerId="ADAL" clId="{1DC6BDF3-4EAC-44A9-BD7B-C90E87D577E9}" dt="2022-09-10T11:24:35.083" v="862" actId="164"/>
          <ac:spMkLst>
            <pc:docMk/>
            <pc:sldMk cId="706892061" sldId="2076137781"/>
            <ac:spMk id="72" creationId="{8534D530-564E-1DBE-B516-FA5156C0FA78}"/>
          </ac:spMkLst>
        </pc:spChg>
        <pc:spChg chg="mod">
          <ac:chgData name="Lucas Jellema" userId="7e183fbb-84e0-44b3-9b03-0792bc8d162b" providerId="ADAL" clId="{1DC6BDF3-4EAC-44A9-BD7B-C90E87D577E9}" dt="2022-09-10T11:24:38.556" v="869"/>
          <ac:spMkLst>
            <pc:docMk/>
            <pc:sldMk cId="706892061" sldId="2076137781"/>
            <ac:spMk id="75" creationId="{D7EE9E29-FBE2-404B-56AC-B43E926DF6CD}"/>
          </ac:spMkLst>
        </pc:spChg>
        <pc:spChg chg="mod">
          <ac:chgData name="Lucas Jellema" userId="7e183fbb-84e0-44b3-9b03-0792bc8d162b" providerId="ADAL" clId="{1DC6BDF3-4EAC-44A9-BD7B-C90E87D577E9}" dt="2022-09-10T11:24:38.556" v="869"/>
          <ac:spMkLst>
            <pc:docMk/>
            <pc:sldMk cId="706892061" sldId="2076137781"/>
            <ac:spMk id="76" creationId="{65DC8E0A-7589-07A4-C3DA-12574E71B4C7}"/>
          </ac:spMkLst>
        </pc:spChg>
        <pc:spChg chg="mod">
          <ac:chgData name="Lucas Jellema" userId="7e183fbb-84e0-44b3-9b03-0792bc8d162b" providerId="ADAL" clId="{1DC6BDF3-4EAC-44A9-BD7B-C90E87D577E9}" dt="2022-09-10T11:24:38.556" v="869"/>
          <ac:spMkLst>
            <pc:docMk/>
            <pc:sldMk cId="706892061" sldId="2076137781"/>
            <ac:spMk id="77" creationId="{140E3E3A-04D8-69EC-C00E-27D0678B1FB2}"/>
          </ac:spMkLst>
        </pc:spChg>
        <pc:spChg chg="add mod">
          <ac:chgData name="Lucas Jellema" userId="7e183fbb-84e0-44b3-9b03-0792bc8d162b" providerId="ADAL" clId="{1DC6BDF3-4EAC-44A9-BD7B-C90E87D577E9}" dt="2022-09-10T11:29:51.172" v="1009" actId="108"/>
          <ac:spMkLst>
            <pc:docMk/>
            <pc:sldMk cId="706892061" sldId="2076137781"/>
            <ac:spMk id="79" creationId="{45005BD2-5CDC-C40F-714A-416FBDEBF84D}"/>
          </ac:spMkLst>
        </pc:spChg>
        <pc:spChg chg="add mod">
          <ac:chgData name="Lucas Jellema" userId="7e183fbb-84e0-44b3-9b03-0792bc8d162b" providerId="ADAL" clId="{1DC6BDF3-4EAC-44A9-BD7B-C90E87D577E9}" dt="2022-09-10T11:30:44.796" v="1016" actId="1076"/>
          <ac:spMkLst>
            <pc:docMk/>
            <pc:sldMk cId="706892061" sldId="2076137781"/>
            <ac:spMk id="81" creationId="{ABDCC3CE-CAB6-9A5A-3713-904F310E0D19}"/>
          </ac:spMkLst>
        </pc:spChg>
        <pc:spChg chg="add mod">
          <ac:chgData name="Lucas Jellema" userId="7e183fbb-84e0-44b3-9b03-0792bc8d162b" providerId="ADAL" clId="{1DC6BDF3-4EAC-44A9-BD7B-C90E87D577E9}" dt="2022-09-10T11:31:37.733" v="1093" actId="1076"/>
          <ac:spMkLst>
            <pc:docMk/>
            <pc:sldMk cId="706892061" sldId="2076137781"/>
            <ac:spMk id="82" creationId="{8531E735-E398-CE62-1436-4ADBE1CA362E}"/>
          </ac:spMkLst>
        </pc:spChg>
        <pc:spChg chg="add mod">
          <ac:chgData name="Lucas Jellema" userId="7e183fbb-84e0-44b3-9b03-0792bc8d162b" providerId="ADAL" clId="{1DC6BDF3-4EAC-44A9-BD7B-C90E87D577E9}" dt="2022-09-10T11:32:59.449" v="1142" actId="108"/>
          <ac:spMkLst>
            <pc:docMk/>
            <pc:sldMk cId="706892061" sldId="2076137781"/>
            <ac:spMk id="83" creationId="{A61361EC-0377-2CD4-F994-DCD431B70A33}"/>
          </ac:spMkLst>
        </pc:spChg>
        <pc:spChg chg="add mod">
          <ac:chgData name="Lucas Jellema" userId="7e183fbb-84e0-44b3-9b03-0792bc8d162b" providerId="ADAL" clId="{1DC6BDF3-4EAC-44A9-BD7B-C90E87D577E9}" dt="2022-09-10T11:32:54.630" v="1141" actId="13822"/>
          <ac:spMkLst>
            <pc:docMk/>
            <pc:sldMk cId="706892061" sldId="2076137781"/>
            <ac:spMk id="84" creationId="{582E8533-91FE-E76B-9E4E-10C1B9248967}"/>
          </ac:spMkLst>
        </pc:spChg>
        <pc:grpChg chg="add mod">
          <ac:chgData name="Lucas Jellema" userId="7e183fbb-84e0-44b3-9b03-0792bc8d162b" providerId="ADAL" clId="{1DC6BDF3-4EAC-44A9-BD7B-C90E87D577E9}" dt="2022-09-10T11:23:29.849" v="833" actId="1037"/>
          <ac:grpSpMkLst>
            <pc:docMk/>
            <pc:sldMk cId="706892061" sldId="2076137781"/>
            <ac:grpSpMk id="65" creationId="{D05295FA-6EB5-76D2-54E4-33D3EFB2EF9C}"/>
          </ac:grpSpMkLst>
        </pc:grpChg>
        <pc:grpChg chg="add mod">
          <ac:chgData name="Lucas Jellema" userId="7e183fbb-84e0-44b3-9b03-0792bc8d162b" providerId="ADAL" clId="{1DC6BDF3-4EAC-44A9-BD7B-C90E87D577E9}" dt="2022-09-10T11:23:34.909" v="835" actId="1076"/>
          <ac:grpSpMkLst>
            <pc:docMk/>
            <pc:sldMk cId="706892061" sldId="2076137781"/>
            <ac:grpSpMk id="66" creationId="{17F4E98C-935B-9C41-2F64-BDCAC77A47FA}"/>
          </ac:grpSpMkLst>
        </pc:grpChg>
        <pc:grpChg chg="add del mod">
          <ac:chgData name="Lucas Jellema" userId="7e183fbb-84e0-44b3-9b03-0792bc8d162b" providerId="ADAL" clId="{1DC6BDF3-4EAC-44A9-BD7B-C90E87D577E9}" dt="2022-09-10T11:23:53.908" v="858" actId="165"/>
          <ac:grpSpMkLst>
            <pc:docMk/>
            <pc:sldMk cId="706892061" sldId="2076137781"/>
            <ac:grpSpMk id="69" creationId="{E623D51D-767E-BBD6-EE05-C6D96379E273}"/>
          </ac:grpSpMkLst>
        </pc:grpChg>
        <pc:grpChg chg="add mod">
          <ac:chgData name="Lucas Jellema" userId="7e183fbb-84e0-44b3-9b03-0792bc8d162b" providerId="ADAL" clId="{1DC6BDF3-4EAC-44A9-BD7B-C90E87D577E9}" dt="2022-09-10T11:24:37.144" v="868" actId="1035"/>
          <ac:grpSpMkLst>
            <pc:docMk/>
            <pc:sldMk cId="706892061" sldId="2076137781"/>
            <ac:grpSpMk id="73" creationId="{A38AE3AC-3230-65CF-F8C5-22253DD4373A}"/>
          </ac:grpSpMkLst>
        </pc:grpChg>
        <pc:grpChg chg="add mod">
          <ac:chgData name="Lucas Jellema" userId="7e183fbb-84e0-44b3-9b03-0792bc8d162b" providerId="ADAL" clId="{1DC6BDF3-4EAC-44A9-BD7B-C90E87D577E9}" dt="2022-09-10T11:25:03.774" v="899" actId="1036"/>
          <ac:grpSpMkLst>
            <pc:docMk/>
            <pc:sldMk cId="706892061" sldId="2076137781"/>
            <ac:grpSpMk id="74" creationId="{BF69533A-760A-7D93-A5DE-452FCB1535EB}"/>
          </ac:grpSpMkLst>
        </pc:grpChg>
        <pc:picChg chg="add mod">
          <ac:chgData name="Lucas Jellema" userId="7e183fbb-84e0-44b3-9b03-0792bc8d162b" providerId="ADAL" clId="{1DC6BDF3-4EAC-44A9-BD7B-C90E87D577E9}" dt="2022-09-10T11:06:39.529" v="534" actId="1037"/>
          <ac:picMkLst>
            <pc:docMk/>
            <pc:sldMk cId="706892061" sldId="2076137781"/>
            <ac:picMk id="11" creationId="{38992C21-B315-B761-EF88-AE81054C28E4}"/>
          </ac:picMkLst>
        </pc:picChg>
        <pc:picChg chg="add mod">
          <ac:chgData name="Lucas Jellema" userId="7e183fbb-84e0-44b3-9b03-0792bc8d162b" providerId="ADAL" clId="{1DC6BDF3-4EAC-44A9-BD7B-C90E87D577E9}" dt="2022-09-10T10:02:09.844" v="441" actId="1076"/>
          <ac:picMkLst>
            <pc:docMk/>
            <pc:sldMk cId="706892061" sldId="2076137781"/>
            <ac:picMk id="12" creationId="{AF976DFA-6033-2C38-FEC5-672ECA6E0C63}"/>
          </ac:picMkLst>
        </pc:picChg>
        <pc:picChg chg="add mod">
          <ac:chgData name="Lucas Jellema" userId="7e183fbb-84e0-44b3-9b03-0792bc8d162b" providerId="ADAL" clId="{1DC6BDF3-4EAC-44A9-BD7B-C90E87D577E9}" dt="2022-09-10T11:23:46.061" v="857" actId="1036"/>
          <ac:picMkLst>
            <pc:docMk/>
            <pc:sldMk cId="706892061" sldId="2076137781"/>
            <ac:picMk id="13" creationId="{275147CD-8602-4C6B-C570-873B68860859}"/>
          </ac:picMkLst>
        </pc:picChg>
        <pc:picChg chg="add mod">
          <ac:chgData name="Lucas Jellema" userId="7e183fbb-84e0-44b3-9b03-0792bc8d162b" providerId="ADAL" clId="{1DC6BDF3-4EAC-44A9-BD7B-C90E87D577E9}" dt="2022-09-10T10:02:08.683" v="440" actId="1076"/>
          <ac:picMkLst>
            <pc:docMk/>
            <pc:sldMk cId="706892061" sldId="2076137781"/>
            <ac:picMk id="14" creationId="{9F8C7137-1EC2-C57D-2F81-B92CBA5139E6}"/>
          </ac:picMkLst>
        </pc:picChg>
        <pc:picChg chg="add mod">
          <ac:chgData name="Lucas Jellema" userId="7e183fbb-84e0-44b3-9b03-0792bc8d162b" providerId="ADAL" clId="{1DC6BDF3-4EAC-44A9-BD7B-C90E87D577E9}" dt="2022-09-10T11:25:05.990" v="904" actId="1038"/>
          <ac:picMkLst>
            <pc:docMk/>
            <pc:sldMk cId="706892061" sldId="2076137781"/>
            <ac:picMk id="15" creationId="{35FC04AD-FFA7-50AC-779B-4382CE23587E}"/>
          </ac:picMkLst>
        </pc:picChg>
        <pc:picChg chg="add mod">
          <ac:chgData name="Lucas Jellema" userId="7e183fbb-84e0-44b3-9b03-0792bc8d162b" providerId="ADAL" clId="{1DC6BDF3-4EAC-44A9-BD7B-C90E87D577E9}" dt="2022-09-10T10:02:14.016" v="444" actId="1076"/>
          <ac:picMkLst>
            <pc:docMk/>
            <pc:sldMk cId="706892061" sldId="2076137781"/>
            <ac:picMk id="16" creationId="{57128279-68B9-DCED-91D6-892B4EBE1797}"/>
          </ac:picMkLst>
        </pc:picChg>
        <pc:picChg chg="add mod">
          <ac:chgData name="Lucas Jellema" userId="7e183fbb-84e0-44b3-9b03-0792bc8d162b" providerId="ADAL" clId="{1DC6BDF3-4EAC-44A9-BD7B-C90E87D577E9}" dt="2022-09-10T11:27:50.333" v="995" actId="1035"/>
          <ac:picMkLst>
            <pc:docMk/>
            <pc:sldMk cId="706892061" sldId="2076137781"/>
            <ac:picMk id="80" creationId="{249751C2-E47C-8182-980D-FAEEED5ED01F}"/>
          </ac:picMkLst>
        </pc:picChg>
        <pc:cxnChg chg="add mod">
          <ac:chgData name="Lucas Jellema" userId="7e183fbb-84e0-44b3-9b03-0792bc8d162b" providerId="ADAL" clId="{1DC6BDF3-4EAC-44A9-BD7B-C90E87D577E9}" dt="2022-09-10T11:06:48.550" v="561" actId="1036"/>
          <ac:cxnSpMkLst>
            <pc:docMk/>
            <pc:sldMk cId="706892061" sldId="2076137781"/>
            <ac:cxnSpMk id="19" creationId="{49A64D3E-FE5D-6715-094A-F9EC528E8FAA}"/>
          </ac:cxnSpMkLst>
        </pc:cxnChg>
        <pc:cxnChg chg="add del mod">
          <ac:chgData name="Lucas Jellema" userId="7e183fbb-84e0-44b3-9b03-0792bc8d162b" providerId="ADAL" clId="{1DC6BDF3-4EAC-44A9-BD7B-C90E87D577E9}" dt="2022-09-10T10:04:26.668" v="492" actId="478"/>
          <ac:cxnSpMkLst>
            <pc:docMk/>
            <pc:sldMk cId="706892061" sldId="2076137781"/>
            <ac:cxnSpMk id="21" creationId="{DF78D898-0FDF-B059-6CBF-65F7D2E772CA}"/>
          </ac:cxnSpMkLst>
        </pc:cxnChg>
        <pc:cxnChg chg="add mod">
          <ac:chgData name="Lucas Jellema" userId="7e183fbb-84e0-44b3-9b03-0792bc8d162b" providerId="ADAL" clId="{1DC6BDF3-4EAC-44A9-BD7B-C90E87D577E9}" dt="2022-09-10T11:06:44.589" v="548" actId="1036"/>
          <ac:cxnSpMkLst>
            <pc:docMk/>
            <pc:sldMk cId="706892061" sldId="2076137781"/>
            <ac:cxnSpMk id="24" creationId="{B7E11BF4-330E-8CC5-20AE-5693F305ED5D}"/>
          </ac:cxnSpMkLst>
        </pc:cxnChg>
        <pc:cxnChg chg="add mod">
          <ac:chgData name="Lucas Jellema" userId="7e183fbb-84e0-44b3-9b03-0792bc8d162b" providerId="ADAL" clId="{1DC6BDF3-4EAC-44A9-BD7B-C90E87D577E9}" dt="2022-09-10T11:25:05.990" v="904" actId="1038"/>
          <ac:cxnSpMkLst>
            <pc:docMk/>
            <pc:sldMk cId="706892061" sldId="2076137781"/>
            <ac:cxnSpMk id="30" creationId="{29AF9016-59DA-2574-622B-673BC4DF9475}"/>
          </ac:cxnSpMkLst>
        </pc:cxnChg>
        <pc:cxnChg chg="add mod">
          <ac:chgData name="Lucas Jellema" userId="7e183fbb-84e0-44b3-9b03-0792bc8d162b" providerId="ADAL" clId="{1DC6BDF3-4EAC-44A9-BD7B-C90E87D577E9}" dt="2022-09-10T11:06:36.538" v="526" actId="1037"/>
          <ac:cxnSpMkLst>
            <pc:docMk/>
            <pc:sldMk cId="706892061" sldId="2076137781"/>
            <ac:cxnSpMk id="32" creationId="{4F59DEA5-F414-B047-C079-41876028B73E}"/>
          </ac:cxnSpMkLst>
        </pc:cxnChg>
        <pc:cxnChg chg="add mod">
          <ac:chgData name="Lucas Jellema" userId="7e183fbb-84e0-44b3-9b03-0792bc8d162b" providerId="ADAL" clId="{1DC6BDF3-4EAC-44A9-BD7B-C90E87D577E9}" dt="2022-09-10T11:21:08.393" v="772" actId="13822"/>
          <ac:cxnSpMkLst>
            <pc:docMk/>
            <pc:sldMk cId="706892061" sldId="2076137781"/>
            <ac:cxnSpMk id="43" creationId="{EE7D39EC-4024-E21F-0503-40800CC34E7F}"/>
          </ac:cxnSpMkLst>
        </pc:cxnChg>
        <pc:cxnChg chg="add mod">
          <ac:chgData name="Lucas Jellema" userId="7e183fbb-84e0-44b3-9b03-0792bc8d162b" providerId="ADAL" clId="{1DC6BDF3-4EAC-44A9-BD7B-C90E87D577E9}" dt="2022-09-10T11:21:17.100" v="775" actId="14100"/>
          <ac:cxnSpMkLst>
            <pc:docMk/>
            <pc:sldMk cId="706892061" sldId="2076137781"/>
            <ac:cxnSpMk id="44" creationId="{E4B7CFFA-28A2-1238-46E2-FB50AA676D91}"/>
          </ac:cxnSpMkLst>
        </pc:cxnChg>
        <pc:cxnChg chg="add mod">
          <ac:chgData name="Lucas Jellema" userId="7e183fbb-84e0-44b3-9b03-0792bc8d162b" providerId="ADAL" clId="{1DC6BDF3-4EAC-44A9-BD7B-C90E87D577E9}" dt="2022-09-10T11:21:25.199" v="786" actId="1036"/>
          <ac:cxnSpMkLst>
            <pc:docMk/>
            <pc:sldMk cId="706892061" sldId="2076137781"/>
            <ac:cxnSpMk id="47" creationId="{81A9BCAB-EB03-3136-F031-7147A490BACD}"/>
          </ac:cxnSpMkLst>
        </pc:cxnChg>
        <pc:cxnChg chg="add mod">
          <ac:chgData name="Lucas Jellema" userId="7e183fbb-84e0-44b3-9b03-0792bc8d162b" providerId="ADAL" clId="{1DC6BDF3-4EAC-44A9-BD7B-C90E87D577E9}" dt="2022-09-10T11:21:34.046" v="790" actId="14100"/>
          <ac:cxnSpMkLst>
            <pc:docMk/>
            <pc:sldMk cId="706892061" sldId="2076137781"/>
            <ac:cxnSpMk id="50" creationId="{1F62D7D3-5014-43F7-5E45-4E6186724C72}"/>
          </ac:cxnSpMkLst>
        </pc:cxnChg>
        <pc:cxnChg chg="add mod">
          <ac:chgData name="Lucas Jellema" userId="7e183fbb-84e0-44b3-9b03-0792bc8d162b" providerId="ADAL" clId="{1DC6BDF3-4EAC-44A9-BD7B-C90E87D577E9}" dt="2022-09-10T11:24:55.921" v="881" actId="14100"/>
          <ac:cxnSpMkLst>
            <pc:docMk/>
            <pc:sldMk cId="706892061" sldId="2076137781"/>
            <ac:cxnSpMk id="54" creationId="{19580C98-6A9C-235A-24A6-07C12E51B6A4}"/>
          </ac:cxnSpMkLst>
        </pc:cxnChg>
      </pc:sldChg>
      <pc:sldChg chg="addSp delSp modSp new mod modAnim">
        <pc:chgData name="Lucas Jellema" userId="7e183fbb-84e0-44b3-9b03-0792bc8d162b" providerId="ADAL" clId="{1DC6BDF3-4EAC-44A9-BD7B-C90E87D577E9}" dt="2022-09-10T11:17:02.181" v="709" actId="166"/>
        <pc:sldMkLst>
          <pc:docMk/>
          <pc:sldMk cId="2392215969" sldId="2076137782"/>
        </pc:sldMkLst>
        <pc:spChg chg="mod">
          <ac:chgData name="Lucas Jellema" userId="7e183fbb-84e0-44b3-9b03-0792bc8d162b" providerId="ADAL" clId="{1DC6BDF3-4EAC-44A9-BD7B-C90E87D577E9}" dt="2022-09-10T11:12:25.272" v="650" actId="6549"/>
          <ac:spMkLst>
            <pc:docMk/>
            <pc:sldMk cId="2392215969" sldId="2076137782"/>
            <ac:spMk id="2" creationId="{0E7EFD48-69ED-FC46-EE01-12CC5AB2B0AE}"/>
          </ac:spMkLst>
        </pc:spChg>
        <pc:spChg chg="add del">
          <ac:chgData name="Lucas Jellema" userId="7e183fbb-84e0-44b3-9b03-0792bc8d162b" providerId="ADAL" clId="{1DC6BDF3-4EAC-44A9-BD7B-C90E87D577E9}" dt="2022-09-10T11:16:38.663" v="705" actId="478"/>
          <ac:spMkLst>
            <pc:docMk/>
            <pc:sldMk cId="2392215969" sldId="2076137782"/>
            <ac:spMk id="3" creationId="{4BD00019-4478-7E79-7D73-5F0D13621A42}"/>
          </ac:spMkLst>
        </pc:spChg>
        <pc:spChg chg="add mod">
          <ac:chgData name="Lucas Jellema" userId="7e183fbb-84e0-44b3-9b03-0792bc8d162b" providerId="ADAL" clId="{1DC6BDF3-4EAC-44A9-BD7B-C90E87D577E9}" dt="2022-09-10T11:14:40.253" v="678" actId="208"/>
          <ac:spMkLst>
            <pc:docMk/>
            <pc:sldMk cId="2392215969" sldId="2076137782"/>
            <ac:spMk id="6" creationId="{4781EED7-3C22-AF98-929B-52B3128A9C04}"/>
          </ac:spMkLst>
        </pc:spChg>
        <pc:spChg chg="add mod">
          <ac:chgData name="Lucas Jellema" userId="7e183fbb-84e0-44b3-9b03-0792bc8d162b" providerId="ADAL" clId="{1DC6BDF3-4EAC-44A9-BD7B-C90E87D577E9}" dt="2022-09-10T11:14:46.519" v="680" actId="1076"/>
          <ac:spMkLst>
            <pc:docMk/>
            <pc:sldMk cId="2392215969" sldId="2076137782"/>
            <ac:spMk id="12" creationId="{29FD8A25-98A8-0010-D20E-5356B33F05AC}"/>
          </ac:spMkLst>
        </pc:spChg>
        <pc:spChg chg="add mod">
          <ac:chgData name="Lucas Jellema" userId="7e183fbb-84e0-44b3-9b03-0792bc8d162b" providerId="ADAL" clId="{1DC6BDF3-4EAC-44A9-BD7B-C90E87D577E9}" dt="2022-09-10T11:15:03.141" v="683" actId="1076"/>
          <ac:spMkLst>
            <pc:docMk/>
            <pc:sldMk cId="2392215969" sldId="2076137782"/>
            <ac:spMk id="13" creationId="{A83BB855-4307-F0D0-E723-1B57316D5893}"/>
          </ac:spMkLst>
        </pc:spChg>
        <pc:spChg chg="add mod">
          <ac:chgData name="Lucas Jellema" userId="7e183fbb-84e0-44b3-9b03-0792bc8d162b" providerId="ADAL" clId="{1DC6BDF3-4EAC-44A9-BD7B-C90E87D577E9}" dt="2022-09-10T11:16:34.261" v="703"/>
          <ac:spMkLst>
            <pc:docMk/>
            <pc:sldMk cId="2392215969" sldId="2076137782"/>
            <ac:spMk id="15" creationId="{3B988FA5-DA3E-8CE9-E6F8-22FFF4F48E10}"/>
          </ac:spMkLst>
        </pc:spChg>
        <pc:spChg chg="add mod">
          <ac:chgData name="Lucas Jellema" userId="7e183fbb-84e0-44b3-9b03-0792bc8d162b" providerId="ADAL" clId="{1DC6BDF3-4EAC-44A9-BD7B-C90E87D577E9}" dt="2022-09-10T11:16:59.067" v="708" actId="1076"/>
          <ac:spMkLst>
            <pc:docMk/>
            <pc:sldMk cId="2392215969" sldId="2076137782"/>
            <ac:spMk id="16" creationId="{6BC00DBF-02E2-6F9F-E0B2-0E4CB599A180}"/>
          </ac:spMkLst>
        </pc:spChg>
        <pc:picChg chg="add mod">
          <ac:chgData name="Lucas Jellema" userId="7e183fbb-84e0-44b3-9b03-0792bc8d162b" providerId="ADAL" clId="{1DC6BDF3-4EAC-44A9-BD7B-C90E87D577E9}" dt="2022-09-10T11:12:15.413" v="616" actId="1076"/>
          <ac:picMkLst>
            <pc:docMk/>
            <pc:sldMk cId="2392215969" sldId="2076137782"/>
            <ac:picMk id="7" creationId="{61CA9DFE-809A-0E9F-73B9-7F93DC478222}"/>
          </ac:picMkLst>
        </pc:picChg>
        <pc:picChg chg="add mod ord modCrop">
          <ac:chgData name="Lucas Jellema" userId="7e183fbb-84e0-44b3-9b03-0792bc8d162b" providerId="ADAL" clId="{1DC6BDF3-4EAC-44A9-BD7B-C90E87D577E9}" dt="2022-09-10T11:14:17.543" v="672" actId="1036"/>
          <ac:picMkLst>
            <pc:docMk/>
            <pc:sldMk cId="2392215969" sldId="2076137782"/>
            <ac:picMk id="8" creationId="{A8DA9D4A-A01E-F779-1638-1B0DF78F4923}"/>
          </ac:picMkLst>
        </pc:picChg>
        <pc:picChg chg="add mod modCrop">
          <ac:chgData name="Lucas Jellema" userId="7e183fbb-84e0-44b3-9b03-0792bc8d162b" providerId="ADAL" clId="{1DC6BDF3-4EAC-44A9-BD7B-C90E87D577E9}" dt="2022-09-10T11:13:54.257" v="662" actId="732"/>
          <ac:picMkLst>
            <pc:docMk/>
            <pc:sldMk cId="2392215969" sldId="2076137782"/>
            <ac:picMk id="10" creationId="{DB39C7FB-C3D9-A942-628C-816627474DB6}"/>
          </ac:picMkLst>
        </pc:picChg>
        <pc:picChg chg="add mod">
          <ac:chgData name="Lucas Jellema" userId="7e183fbb-84e0-44b3-9b03-0792bc8d162b" providerId="ADAL" clId="{1DC6BDF3-4EAC-44A9-BD7B-C90E87D577E9}" dt="2022-09-10T11:16:13.152" v="698" actId="1035"/>
          <ac:picMkLst>
            <pc:docMk/>
            <pc:sldMk cId="2392215969" sldId="2076137782"/>
            <ac:picMk id="14" creationId="{FEBCD375-A5DE-BEB6-C3FC-C815006EBD54}"/>
          </ac:picMkLst>
        </pc:picChg>
        <pc:picChg chg="add mod">
          <ac:chgData name="Lucas Jellema" userId="7e183fbb-84e0-44b3-9b03-0792bc8d162b" providerId="ADAL" clId="{1DC6BDF3-4EAC-44A9-BD7B-C90E87D577E9}" dt="2022-09-10T11:15:48.563" v="689" actId="732"/>
          <ac:picMkLst>
            <pc:docMk/>
            <pc:sldMk cId="2392215969" sldId="2076137782"/>
            <ac:picMk id="4098" creationId="{68B5755E-3B4A-E030-1EE0-38D9CC37A23F}"/>
          </ac:picMkLst>
        </pc:picChg>
        <pc:picChg chg="add del mod">
          <ac:chgData name="Lucas Jellema" userId="7e183fbb-84e0-44b3-9b03-0792bc8d162b" providerId="ADAL" clId="{1DC6BDF3-4EAC-44A9-BD7B-C90E87D577E9}" dt="2022-09-10T11:17:02.181" v="709" actId="166"/>
          <ac:picMkLst>
            <pc:docMk/>
            <pc:sldMk cId="2392215969" sldId="2076137782"/>
            <ac:picMk id="4100" creationId="{654E77D3-F223-DB58-C735-E3A0201C30B1}"/>
          </ac:picMkLst>
        </pc:picChg>
      </pc:sldChg>
      <pc:sldChg chg="addSp delSp modSp add mod modAnim">
        <pc:chgData name="Lucas Jellema" userId="7e183fbb-84e0-44b3-9b03-0792bc8d162b" providerId="ADAL" clId="{1DC6BDF3-4EAC-44A9-BD7B-C90E87D577E9}" dt="2022-09-11T06:47:43.210" v="2771"/>
        <pc:sldMkLst>
          <pc:docMk/>
          <pc:sldMk cId="3209272728" sldId="2076137783"/>
        </pc:sldMkLst>
        <pc:spChg chg="mod">
          <ac:chgData name="Lucas Jellema" userId="7e183fbb-84e0-44b3-9b03-0792bc8d162b" providerId="ADAL" clId="{1DC6BDF3-4EAC-44A9-BD7B-C90E87D577E9}" dt="2022-09-10T11:34:20.250" v="1202" actId="114"/>
          <ac:spMkLst>
            <pc:docMk/>
            <pc:sldMk cId="3209272728" sldId="2076137783"/>
            <ac:spMk id="2" creationId="{9DBA486D-1D66-236C-D6E0-0F4B51CD72E6}"/>
          </ac:spMkLst>
        </pc:spChg>
        <pc:spChg chg="add mod">
          <ac:chgData name="Lucas Jellema" userId="7e183fbb-84e0-44b3-9b03-0792bc8d162b" providerId="ADAL" clId="{1DC6BDF3-4EAC-44A9-BD7B-C90E87D577E9}" dt="2022-09-10T11:35:01.255" v="1208" actId="13822"/>
          <ac:spMkLst>
            <pc:docMk/>
            <pc:sldMk cId="3209272728" sldId="2076137783"/>
            <ac:spMk id="3" creationId="{B2296008-EB02-508F-AE78-8860AF71C37B}"/>
          </ac:spMkLst>
        </pc:spChg>
        <pc:spChg chg="del">
          <ac:chgData name="Lucas Jellema" userId="7e183fbb-84e0-44b3-9b03-0792bc8d162b" providerId="ADAL" clId="{1DC6BDF3-4EAC-44A9-BD7B-C90E87D577E9}" dt="2022-09-11T05:34:54.256" v="1868" actId="478"/>
          <ac:spMkLst>
            <pc:docMk/>
            <pc:sldMk cId="3209272728" sldId="2076137783"/>
            <ac:spMk id="17" creationId="{AEB1A14B-FDA7-E4B9-9878-7DB1EC5245B7}"/>
          </ac:spMkLst>
        </pc:spChg>
        <pc:spChg chg="add mod">
          <ac:chgData name="Lucas Jellema" userId="7e183fbb-84e0-44b3-9b03-0792bc8d162b" providerId="ADAL" clId="{1DC6BDF3-4EAC-44A9-BD7B-C90E87D577E9}" dt="2022-09-10T11:36:06.057" v="1216" actId="108"/>
          <ac:spMkLst>
            <pc:docMk/>
            <pc:sldMk cId="3209272728" sldId="2076137783"/>
            <ac:spMk id="18" creationId="{7DDFBFEC-3A76-A910-E4FF-39A1CE8D33BF}"/>
          </ac:spMkLst>
        </pc:spChg>
        <pc:spChg chg="add mod">
          <ac:chgData name="Lucas Jellema" userId="7e183fbb-84e0-44b3-9b03-0792bc8d162b" providerId="ADAL" clId="{1DC6BDF3-4EAC-44A9-BD7B-C90E87D577E9}" dt="2022-09-10T11:36:04.503" v="1215" actId="108"/>
          <ac:spMkLst>
            <pc:docMk/>
            <pc:sldMk cId="3209272728" sldId="2076137783"/>
            <ac:spMk id="20" creationId="{2F0D345C-A743-400E-EED6-5DEA68C88133}"/>
          </ac:spMkLst>
        </pc:spChg>
        <pc:spChg chg="add mod">
          <ac:chgData name="Lucas Jellema" userId="7e183fbb-84e0-44b3-9b03-0792bc8d162b" providerId="ADAL" clId="{1DC6BDF3-4EAC-44A9-BD7B-C90E87D577E9}" dt="2022-09-10T11:36:00.189" v="1214" actId="108"/>
          <ac:spMkLst>
            <pc:docMk/>
            <pc:sldMk cId="3209272728" sldId="2076137783"/>
            <ac:spMk id="21" creationId="{4AA4D195-59B8-9F3B-3EBD-B36B6C3822A4}"/>
          </ac:spMkLst>
        </pc:spChg>
        <pc:spChg chg="add mod">
          <ac:chgData name="Lucas Jellema" userId="7e183fbb-84e0-44b3-9b03-0792bc8d162b" providerId="ADAL" clId="{1DC6BDF3-4EAC-44A9-BD7B-C90E87D577E9}" dt="2022-09-10T11:35:58.860" v="1213" actId="108"/>
          <ac:spMkLst>
            <pc:docMk/>
            <pc:sldMk cId="3209272728" sldId="2076137783"/>
            <ac:spMk id="22" creationId="{EFD4A248-786C-DFA7-BDA5-440EA70714C7}"/>
          </ac:spMkLst>
        </pc:spChg>
        <pc:spChg chg="add mod">
          <ac:chgData name="Lucas Jellema" userId="7e183fbb-84e0-44b3-9b03-0792bc8d162b" providerId="ADAL" clId="{1DC6BDF3-4EAC-44A9-BD7B-C90E87D577E9}" dt="2022-09-10T11:45:15.503" v="1467" actId="13822"/>
          <ac:spMkLst>
            <pc:docMk/>
            <pc:sldMk cId="3209272728" sldId="2076137783"/>
            <ac:spMk id="23" creationId="{90A1AE69-635A-7DA2-315E-D5BAA02B12A9}"/>
          </ac:spMkLst>
        </pc:spChg>
        <pc:spChg chg="add del">
          <ac:chgData name="Lucas Jellema" userId="7e183fbb-84e0-44b3-9b03-0792bc8d162b" providerId="ADAL" clId="{1DC6BDF3-4EAC-44A9-BD7B-C90E87D577E9}" dt="2022-09-11T06:45:55.612" v="2761" actId="11529"/>
          <ac:spMkLst>
            <pc:docMk/>
            <pc:sldMk cId="3209272728" sldId="2076137783"/>
            <ac:spMk id="25" creationId="{C49CFD73-502D-34B6-AF41-066B41128195}"/>
          </ac:spMkLst>
        </pc:spChg>
        <pc:spChg chg="add mod">
          <ac:chgData name="Lucas Jellema" userId="7e183fbb-84e0-44b3-9b03-0792bc8d162b" providerId="ADAL" clId="{1DC6BDF3-4EAC-44A9-BD7B-C90E87D577E9}" dt="2022-09-11T06:47:17.467" v="2769" actId="108"/>
          <ac:spMkLst>
            <pc:docMk/>
            <pc:sldMk cId="3209272728" sldId="2076137783"/>
            <ac:spMk id="26" creationId="{0B210F09-77C4-2961-4317-B24B462AD163}"/>
          </ac:spMkLst>
        </pc:spChg>
        <pc:spChg chg="add mod">
          <ac:chgData name="Lucas Jellema" userId="7e183fbb-84e0-44b3-9b03-0792bc8d162b" providerId="ADAL" clId="{1DC6BDF3-4EAC-44A9-BD7B-C90E87D577E9}" dt="2022-09-11T06:47:12.625" v="2766" actId="108"/>
          <ac:spMkLst>
            <pc:docMk/>
            <pc:sldMk cId="3209272728" sldId="2076137783"/>
            <ac:spMk id="27" creationId="{10E13F32-4409-2B61-585A-CCF185461E3D}"/>
          </ac:spMkLst>
        </pc:spChg>
        <pc:spChg chg="add mod">
          <ac:chgData name="Lucas Jellema" userId="7e183fbb-84e0-44b3-9b03-0792bc8d162b" providerId="ADAL" clId="{1DC6BDF3-4EAC-44A9-BD7B-C90E87D577E9}" dt="2022-09-11T06:47:13.934" v="2767" actId="108"/>
          <ac:spMkLst>
            <pc:docMk/>
            <pc:sldMk cId="3209272728" sldId="2076137783"/>
            <ac:spMk id="28" creationId="{AE992390-E476-EBFB-4AD1-BC138F32E708}"/>
          </ac:spMkLst>
        </pc:spChg>
        <pc:spChg chg="add mod">
          <ac:chgData name="Lucas Jellema" userId="7e183fbb-84e0-44b3-9b03-0792bc8d162b" providerId="ADAL" clId="{1DC6BDF3-4EAC-44A9-BD7B-C90E87D577E9}" dt="2022-09-11T06:47:16.332" v="2768" actId="108"/>
          <ac:spMkLst>
            <pc:docMk/>
            <pc:sldMk cId="3209272728" sldId="2076137783"/>
            <ac:spMk id="29" creationId="{8FB5ABE0-822D-AF82-4A8A-BF8EAF2EBE23}"/>
          </ac:spMkLst>
        </pc:spChg>
        <pc:spChg chg="del">
          <ac:chgData name="Lucas Jellema" userId="7e183fbb-84e0-44b3-9b03-0792bc8d162b" providerId="ADAL" clId="{1DC6BDF3-4EAC-44A9-BD7B-C90E87D577E9}" dt="2022-09-10T11:34:27.962" v="1203" actId="478"/>
          <ac:spMkLst>
            <pc:docMk/>
            <pc:sldMk cId="3209272728" sldId="2076137783"/>
            <ac:spMk id="83" creationId="{A61361EC-0377-2CD4-F994-DCD431B70A33}"/>
          </ac:spMkLst>
        </pc:spChg>
        <pc:spChg chg="del">
          <ac:chgData name="Lucas Jellema" userId="7e183fbb-84e0-44b3-9b03-0792bc8d162b" providerId="ADAL" clId="{1DC6BDF3-4EAC-44A9-BD7B-C90E87D577E9}" dt="2022-09-10T11:34:32.831" v="1204" actId="478"/>
          <ac:spMkLst>
            <pc:docMk/>
            <pc:sldMk cId="3209272728" sldId="2076137783"/>
            <ac:spMk id="84" creationId="{582E8533-91FE-E76B-9E4E-10C1B9248967}"/>
          </ac:spMkLst>
        </pc:spChg>
      </pc:sldChg>
      <pc:sldChg chg="add">
        <pc:chgData name="Lucas Jellema" userId="7e183fbb-84e0-44b3-9b03-0792bc8d162b" providerId="ADAL" clId="{1DC6BDF3-4EAC-44A9-BD7B-C90E87D577E9}" dt="2022-09-10T11:37:23.711" v="1218" actId="2890"/>
        <pc:sldMkLst>
          <pc:docMk/>
          <pc:sldMk cId="735338196" sldId="2076137784"/>
        </pc:sldMkLst>
      </pc:sldChg>
      <pc:sldChg chg="addSp modSp add mod ord">
        <pc:chgData name="Lucas Jellema" userId="7e183fbb-84e0-44b3-9b03-0792bc8d162b" providerId="ADAL" clId="{1DC6BDF3-4EAC-44A9-BD7B-C90E87D577E9}" dt="2022-09-10T11:47:59.404" v="1644" actId="20577"/>
        <pc:sldMkLst>
          <pc:docMk/>
          <pc:sldMk cId="3931898953" sldId="2076137785"/>
        </pc:sldMkLst>
        <pc:spChg chg="mod">
          <ac:chgData name="Lucas Jellema" userId="7e183fbb-84e0-44b3-9b03-0792bc8d162b" providerId="ADAL" clId="{1DC6BDF3-4EAC-44A9-BD7B-C90E87D577E9}" dt="2022-09-10T11:47:59.404" v="1644" actId="20577"/>
          <ac:spMkLst>
            <pc:docMk/>
            <pc:sldMk cId="3931898953" sldId="2076137785"/>
            <ac:spMk id="4" creationId="{DA97A2C3-CE36-49A5-BEA3-1372240F6316}"/>
          </ac:spMkLst>
        </pc:spChg>
        <pc:picChg chg="add mod">
          <ac:chgData name="Lucas Jellema" userId="7e183fbb-84e0-44b3-9b03-0792bc8d162b" providerId="ADAL" clId="{1DC6BDF3-4EAC-44A9-BD7B-C90E87D577E9}" dt="2022-09-10T11:47:35.001" v="1558"/>
          <ac:picMkLst>
            <pc:docMk/>
            <pc:sldMk cId="3931898953" sldId="2076137785"/>
            <ac:picMk id="7" creationId="{7D6485D2-6B34-965B-77F5-C3F16D17D9E2}"/>
          </ac:picMkLst>
        </pc:picChg>
      </pc:sldChg>
      <pc:sldChg chg="delSp add del mod delAnim">
        <pc:chgData name="Lucas Jellema" userId="7e183fbb-84e0-44b3-9b03-0792bc8d162b" providerId="ADAL" clId="{1DC6BDF3-4EAC-44A9-BD7B-C90E87D577E9}" dt="2022-09-10T11:52:31.924" v="1864" actId="47"/>
        <pc:sldMkLst>
          <pc:docMk/>
          <pc:sldMk cId="1078191540" sldId="2076137786"/>
        </pc:sldMkLst>
        <pc:spChg chg="del">
          <ac:chgData name="Lucas Jellema" userId="7e183fbb-84e0-44b3-9b03-0792bc8d162b" providerId="ADAL" clId="{1DC6BDF3-4EAC-44A9-BD7B-C90E87D577E9}" dt="2022-09-10T11:50:10.373" v="1787" actId="478"/>
          <ac:spMkLst>
            <pc:docMk/>
            <pc:sldMk cId="1078191540" sldId="2076137786"/>
            <ac:spMk id="23" creationId="{22B728DA-45D4-4B8A-977E-3855196F27BC}"/>
          </ac:spMkLst>
        </pc:spChg>
      </pc:sldChg>
      <pc:sldChg chg="modSp add modAnim">
        <pc:chgData name="Lucas Jellema" userId="7e183fbb-84e0-44b3-9b03-0792bc8d162b" providerId="ADAL" clId="{1DC6BDF3-4EAC-44A9-BD7B-C90E87D577E9}" dt="2022-09-11T05:42:12.073" v="1912" actId="20577"/>
        <pc:sldMkLst>
          <pc:docMk/>
          <pc:sldMk cId="3465903497" sldId="2076137786"/>
        </pc:sldMkLst>
        <pc:spChg chg="mod">
          <ac:chgData name="Lucas Jellema" userId="7e183fbb-84e0-44b3-9b03-0792bc8d162b" providerId="ADAL" clId="{1DC6BDF3-4EAC-44A9-BD7B-C90E87D577E9}" dt="2022-09-11T05:42:12.073" v="1912" actId="20577"/>
          <ac:spMkLst>
            <pc:docMk/>
            <pc:sldMk cId="3465903497" sldId="2076137786"/>
            <ac:spMk id="2" creationId="{9DBA486D-1D66-236C-D6E0-0F4B51CD72E6}"/>
          </ac:spMkLst>
        </pc:spChg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2464385737" sldId="2076137787"/>
        </pc:sldMkLst>
      </pc:sldChg>
      <pc:sldChg chg="add">
        <pc:chgData name="Lucas Jellema" userId="7e183fbb-84e0-44b3-9b03-0792bc8d162b" providerId="ADAL" clId="{1DC6BDF3-4EAC-44A9-BD7B-C90E87D577E9}" dt="2022-09-11T05:49:30.544" v="1919"/>
        <pc:sldMkLst>
          <pc:docMk/>
          <pc:sldMk cId="559717094" sldId="2076137788"/>
        </pc:sldMkLst>
      </pc:sldChg>
      <pc:sldChg chg="add">
        <pc:chgData name="Lucas Jellema" userId="7e183fbb-84e0-44b3-9b03-0792bc8d162b" providerId="ADAL" clId="{1DC6BDF3-4EAC-44A9-BD7B-C90E87D577E9}" dt="2022-09-11T06:01:34.121" v="2046" actId="2890"/>
        <pc:sldMkLst>
          <pc:docMk/>
          <pc:sldMk cId="2723549460" sldId="2076137789"/>
        </pc:sldMkLst>
      </pc:sldChg>
      <pc:sldChg chg="addSp delSp modSp new mod addAnim delAnim modAnim">
        <pc:chgData name="Lucas Jellema" userId="7e183fbb-84e0-44b3-9b03-0792bc8d162b" providerId="ADAL" clId="{1DC6BDF3-4EAC-44A9-BD7B-C90E87D577E9}" dt="2022-09-11T06:36:27.090" v="2390"/>
        <pc:sldMkLst>
          <pc:docMk/>
          <pc:sldMk cId="4048728241" sldId="2076137790"/>
        </pc:sldMkLst>
        <pc:spChg chg="mod">
          <ac:chgData name="Lucas Jellema" userId="7e183fbb-84e0-44b3-9b03-0792bc8d162b" providerId="ADAL" clId="{1DC6BDF3-4EAC-44A9-BD7B-C90E87D577E9}" dt="2022-09-11T06:29:55.184" v="2289" actId="20577"/>
          <ac:spMkLst>
            <pc:docMk/>
            <pc:sldMk cId="4048728241" sldId="2076137790"/>
            <ac:spMk id="2" creationId="{BC5467DA-11D5-DF62-623E-E7912FA5E7AE}"/>
          </ac:spMkLst>
        </pc:spChg>
        <pc:spChg chg="del">
          <ac:chgData name="Lucas Jellema" userId="7e183fbb-84e0-44b3-9b03-0792bc8d162b" providerId="ADAL" clId="{1DC6BDF3-4EAC-44A9-BD7B-C90E87D577E9}" dt="2022-09-11T06:30:02.366" v="2290"/>
          <ac:spMkLst>
            <pc:docMk/>
            <pc:sldMk cId="4048728241" sldId="2076137790"/>
            <ac:spMk id="3" creationId="{8C04DB0E-0D21-2C20-CC20-58A2DE7A7589}"/>
          </ac:spMkLst>
        </pc:spChg>
        <pc:spChg chg="add mod">
          <ac:chgData name="Lucas Jellema" userId="7e183fbb-84e0-44b3-9b03-0792bc8d162b" providerId="ADAL" clId="{1DC6BDF3-4EAC-44A9-BD7B-C90E87D577E9}" dt="2022-09-11T06:31:15.450" v="2315" actId="1076"/>
          <ac:spMkLst>
            <pc:docMk/>
            <pc:sldMk cId="4048728241" sldId="2076137790"/>
            <ac:spMk id="8" creationId="{ABA3AB31-3D53-D641-8EF0-21A988E76630}"/>
          </ac:spMkLst>
        </pc:spChg>
        <pc:spChg chg="add mod">
          <ac:chgData name="Lucas Jellema" userId="7e183fbb-84e0-44b3-9b03-0792bc8d162b" providerId="ADAL" clId="{1DC6BDF3-4EAC-44A9-BD7B-C90E87D577E9}" dt="2022-09-11T06:31:36.571" v="2318" actId="1582"/>
          <ac:spMkLst>
            <pc:docMk/>
            <pc:sldMk cId="4048728241" sldId="2076137790"/>
            <ac:spMk id="9" creationId="{7E70C3B0-E383-0667-0C8A-665AC5562A7A}"/>
          </ac:spMkLst>
        </pc:spChg>
        <pc:spChg chg="add mod">
          <ac:chgData name="Lucas Jellema" userId="7e183fbb-84e0-44b3-9b03-0792bc8d162b" providerId="ADAL" clId="{1DC6BDF3-4EAC-44A9-BD7B-C90E87D577E9}" dt="2022-09-11T06:33:59.063" v="2369" actId="13822"/>
          <ac:spMkLst>
            <pc:docMk/>
            <pc:sldMk cId="4048728241" sldId="2076137790"/>
            <ac:spMk id="13" creationId="{90771379-EF46-FD49-4311-7C3349B311CA}"/>
          </ac:spMkLst>
        </pc:spChg>
        <pc:picChg chg="add mod modCrop">
          <ac:chgData name="Lucas Jellema" userId="7e183fbb-84e0-44b3-9b03-0792bc8d162b" providerId="ADAL" clId="{1DC6BDF3-4EAC-44A9-BD7B-C90E87D577E9}" dt="2022-09-11T06:33:40.705" v="2364" actId="1076"/>
          <ac:picMkLst>
            <pc:docMk/>
            <pc:sldMk cId="4048728241" sldId="2076137790"/>
            <ac:picMk id="7" creationId="{EF509EE0-32E0-869C-143C-7820B893E81D}"/>
          </ac:picMkLst>
        </pc:picChg>
        <pc:picChg chg="add mod">
          <ac:chgData name="Lucas Jellema" userId="7e183fbb-84e0-44b3-9b03-0792bc8d162b" providerId="ADAL" clId="{1DC6BDF3-4EAC-44A9-BD7B-C90E87D577E9}" dt="2022-09-11T06:35:32.137" v="2379" actId="1076"/>
          <ac:picMkLst>
            <pc:docMk/>
            <pc:sldMk cId="4048728241" sldId="2076137790"/>
            <ac:picMk id="10" creationId="{8C20E61C-0B06-E029-CDFA-EA1CEBD99A2B}"/>
          </ac:picMkLst>
        </pc:picChg>
        <pc:picChg chg="add mod">
          <ac:chgData name="Lucas Jellema" userId="7e183fbb-84e0-44b3-9b03-0792bc8d162b" providerId="ADAL" clId="{1DC6BDF3-4EAC-44A9-BD7B-C90E87D577E9}" dt="2022-09-11T06:32:31.969" v="2356" actId="1076"/>
          <ac:picMkLst>
            <pc:docMk/>
            <pc:sldMk cId="4048728241" sldId="2076137790"/>
            <ac:picMk id="11" creationId="{7FFF9518-A918-1416-D27B-8DA614BD69C7}"/>
          </ac:picMkLst>
        </pc:picChg>
        <pc:picChg chg="add mod">
          <ac:chgData name="Lucas Jellema" userId="7e183fbb-84e0-44b3-9b03-0792bc8d162b" providerId="ADAL" clId="{1DC6BDF3-4EAC-44A9-BD7B-C90E87D577E9}" dt="2022-09-11T06:33:00.266" v="2361" actId="1037"/>
          <ac:picMkLst>
            <pc:docMk/>
            <pc:sldMk cId="4048728241" sldId="2076137790"/>
            <ac:picMk id="12" creationId="{E0BB00F4-9AF1-C635-DD93-CEFD395C7673}"/>
          </ac:picMkLst>
        </pc:picChg>
        <pc:picChg chg="add mod">
          <ac:chgData name="Lucas Jellema" userId="7e183fbb-84e0-44b3-9b03-0792bc8d162b" providerId="ADAL" clId="{1DC6BDF3-4EAC-44A9-BD7B-C90E87D577E9}" dt="2022-09-11T06:35:37.906" v="2382" actId="1076"/>
          <ac:picMkLst>
            <pc:docMk/>
            <pc:sldMk cId="4048728241" sldId="2076137790"/>
            <ac:picMk id="15" creationId="{6AC356E2-3C52-ABF1-1850-5852B33444E9}"/>
          </ac:picMkLst>
        </pc:picChg>
        <pc:picChg chg="add del mod">
          <ac:chgData name="Lucas Jellema" userId="7e183fbb-84e0-44b3-9b03-0792bc8d162b" providerId="ADAL" clId="{1DC6BDF3-4EAC-44A9-BD7B-C90E87D577E9}" dt="2022-09-11T06:36:19.909" v="2388" actId="478"/>
          <ac:picMkLst>
            <pc:docMk/>
            <pc:sldMk cId="4048728241" sldId="2076137790"/>
            <ac:picMk id="16" creationId="{FD1811B6-3869-64C3-38BC-BDE49BD348D9}"/>
          </ac:picMkLst>
        </pc:picChg>
      </pc:sldChg>
      <pc:sldChg chg="addSp delSp modSp add mod modTransition modAnim">
        <pc:chgData name="Lucas Jellema" userId="7e183fbb-84e0-44b3-9b03-0792bc8d162b" providerId="ADAL" clId="{1DC6BDF3-4EAC-44A9-BD7B-C90E87D577E9}" dt="2022-09-11T06:40:05.703" v="2464"/>
        <pc:sldMkLst>
          <pc:docMk/>
          <pc:sldMk cId="110350029" sldId="2076137791"/>
        </pc:sldMkLst>
        <pc:spChg chg="add mod">
          <ac:chgData name="Lucas Jellema" userId="7e183fbb-84e0-44b3-9b03-0792bc8d162b" providerId="ADAL" clId="{1DC6BDF3-4EAC-44A9-BD7B-C90E87D577E9}" dt="2022-09-11T06:40:00.790" v="2463" actId="1035"/>
          <ac:spMkLst>
            <pc:docMk/>
            <pc:sldMk cId="110350029" sldId="2076137791"/>
            <ac:spMk id="3" creationId="{B03F9010-A8E9-FDDD-A554-118C5DDC0A7C}"/>
          </ac:spMkLst>
        </pc:spChg>
        <pc:spChg chg="mod ord">
          <ac:chgData name="Lucas Jellema" userId="7e183fbb-84e0-44b3-9b03-0792bc8d162b" providerId="ADAL" clId="{1DC6BDF3-4EAC-44A9-BD7B-C90E87D577E9}" dt="2022-09-11T06:37:51.420" v="2427" actId="1037"/>
          <ac:spMkLst>
            <pc:docMk/>
            <pc:sldMk cId="110350029" sldId="2076137791"/>
            <ac:spMk id="8" creationId="{ABA3AB31-3D53-D641-8EF0-21A988E76630}"/>
          </ac:spMkLst>
        </pc:spChg>
        <pc:spChg chg="mod">
          <ac:chgData name="Lucas Jellema" userId="7e183fbb-84e0-44b3-9b03-0792bc8d162b" providerId="ADAL" clId="{1DC6BDF3-4EAC-44A9-BD7B-C90E87D577E9}" dt="2022-09-11T06:37:51.420" v="2427" actId="1037"/>
          <ac:spMkLst>
            <pc:docMk/>
            <pc:sldMk cId="110350029" sldId="2076137791"/>
            <ac:spMk id="9" creationId="{7E70C3B0-E383-0667-0C8A-665AC5562A7A}"/>
          </ac:spMkLst>
        </pc:spChg>
        <pc:spChg chg="mod">
          <ac:chgData name="Lucas Jellema" userId="7e183fbb-84e0-44b3-9b03-0792bc8d162b" providerId="ADAL" clId="{1DC6BDF3-4EAC-44A9-BD7B-C90E87D577E9}" dt="2022-09-11T06:38:02.096" v="2429" actId="1076"/>
          <ac:spMkLst>
            <pc:docMk/>
            <pc:sldMk cId="110350029" sldId="2076137791"/>
            <ac:spMk id="13" creationId="{90771379-EF46-FD49-4311-7C3349B311CA}"/>
          </ac:spMkLst>
        </pc:spChg>
        <pc:picChg chg="mod">
          <ac:chgData name="Lucas Jellema" userId="7e183fbb-84e0-44b3-9b03-0792bc8d162b" providerId="ADAL" clId="{1DC6BDF3-4EAC-44A9-BD7B-C90E87D577E9}" dt="2022-09-11T06:37:51.420" v="2427" actId="1037"/>
          <ac:picMkLst>
            <pc:docMk/>
            <pc:sldMk cId="110350029" sldId="2076137791"/>
            <ac:picMk id="7" creationId="{EF509EE0-32E0-869C-143C-7820B893E81D}"/>
          </ac:picMkLst>
        </pc:picChg>
        <pc:picChg chg="mod">
          <ac:chgData name="Lucas Jellema" userId="7e183fbb-84e0-44b3-9b03-0792bc8d162b" providerId="ADAL" clId="{1DC6BDF3-4EAC-44A9-BD7B-C90E87D577E9}" dt="2022-09-11T06:37:51.420" v="2427" actId="1037"/>
          <ac:picMkLst>
            <pc:docMk/>
            <pc:sldMk cId="110350029" sldId="2076137791"/>
            <ac:picMk id="10" creationId="{8C20E61C-0B06-E029-CDFA-EA1CEBD99A2B}"/>
          </ac:picMkLst>
        </pc:picChg>
        <pc:picChg chg="mod">
          <ac:chgData name="Lucas Jellema" userId="7e183fbb-84e0-44b3-9b03-0792bc8d162b" providerId="ADAL" clId="{1DC6BDF3-4EAC-44A9-BD7B-C90E87D577E9}" dt="2022-09-11T06:38:46.141" v="2441" actId="1076"/>
          <ac:picMkLst>
            <pc:docMk/>
            <pc:sldMk cId="110350029" sldId="2076137791"/>
            <ac:picMk id="11" creationId="{7FFF9518-A918-1416-D27B-8DA614BD69C7}"/>
          </ac:picMkLst>
        </pc:picChg>
        <pc:picChg chg="mod">
          <ac:chgData name="Lucas Jellema" userId="7e183fbb-84e0-44b3-9b03-0792bc8d162b" providerId="ADAL" clId="{1DC6BDF3-4EAC-44A9-BD7B-C90E87D577E9}" dt="2022-09-11T06:37:51.420" v="2427" actId="1037"/>
          <ac:picMkLst>
            <pc:docMk/>
            <pc:sldMk cId="110350029" sldId="2076137791"/>
            <ac:picMk id="12" creationId="{E0BB00F4-9AF1-C635-DD93-CEFD395C7673}"/>
          </ac:picMkLst>
        </pc:picChg>
        <pc:picChg chg="add mod ord modCrop">
          <ac:chgData name="Lucas Jellema" userId="7e183fbb-84e0-44b3-9b03-0792bc8d162b" providerId="ADAL" clId="{1DC6BDF3-4EAC-44A9-BD7B-C90E87D577E9}" dt="2022-09-11T06:39:36.450" v="2455" actId="14100"/>
          <ac:picMkLst>
            <pc:docMk/>
            <pc:sldMk cId="110350029" sldId="2076137791"/>
            <ac:picMk id="14" creationId="{98DB9D9D-9F84-ACB0-3FDD-E07A9AF3F0E6}"/>
          </ac:picMkLst>
        </pc:picChg>
        <pc:picChg chg="mod">
          <ac:chgData name="Lucas Jellema" userId="7e183fbb-84e0-44b3-9b03-0792bc8d162b" providerId="ADAL" clId="{1DC6BDF3-4EAC-44A9-BD7B-C90E87D577E9}" dt="2022-09-11T06:38:42.984" v="2440" actId="1076"/>
          <ac:picMkLst>
            <pc:docMk/>
            <pc:sldMk cId="110350029" sldId="2076137791"/>
            <ac:picMk id="15" creationId="{6AC356E2-3C52-ABF1-1850-5852B33444E9}"/>
          </ac:picMkLst>
        </pc:picChg>
        <pc:picChg chg="del mod">
          <ac:chgData name="Lucas Jellema" userId="7e183fbb-84e0-44b3-9b03-0792bc8d162b" providerId="ADAL" clId="{1DC6BDF3-4EAC-44A9-BD7B-C90E87D577E9}" dt="2022-09-11T06:38:04.194" v="2430" actId="478"/>
          <ac:picMkLst>
            <pc:docMk/>
            <pc:sldMk cId="110350029" sldId="2076137791"/>
            <ac:picMk id="16" creationId="{FD1811B6-3869-64C3-38BC-BDE49BD348D9}"/>
          </ac:picMkLst>
        </pc:picChg>
      </pc:sldChg>
      <pc:sldChg chg="addSp modSp new mod">
        <pc:chgData name="Lucas Jellema" userId="7e183fbb-84e0-44b3-9b03-0792bc8d162b" providerId="ADAL" clId="{1DC6BDF3-4EAC-44A9-BD7B-C90E87D577E9}" dt="2022-09-11T06:44:33.324" v="2759" actId="14100"/>
        <pc:sldMkLst>
          <pc:docMk/>
          <pc:sldMk cId="237800073" sldId="2076137792"/>
        </pc:sldMkLst>
        <pc:spChg chg="mod">
          <ac:chgData name="Lucas Jellema" userId="7e183fbb-84e0-44b3-9b03-0792bc8d162b" providerId="ADAL" clId="{1DC6BDF3-4EAC-44A9-BD7B-C90E87D577E9}" dt="2022-09-11T06:43:26.362" v="2597" actId="20577"/>
          <ac:spMkLst>
            <pc:docMk/>
            <pc:sldMk cId="237800073" sldId="2076137792"/>
            <ac:spMk id="2" creationId="{A922EE3D-2E56-0B38-B4B4-90538F43ED28}"/>
          </ac:spMkLst>
        </pc:spChg>
        <pc:spChg chg="mod">
          <ac:chgData name="Lucas Jellema" userId="7e183fbb-84e0-44b3-9b03-0792bc8d162b" providerId="ADAL" clId="{1DC6BDF3-4EAC-44A9-BD7B-C90E87D577E9}" dt="2022-09-11T06:44:27.039" v="2757" actId="20577"/>
          <ac:spMkLst>
            <pc:docMk/>
            <pc:sldMk cId="237800073" sldId="2076137792"/>
            <ac:spMk id="3" creationId="{DEE7A041-D284-84A5-87E2-07109F40E6C2}"/>
          </ac:spMkLst>
        </pc:spChg>
        <pc:picChg chg="add mod">
          <ac:chgData name="Lucas Jellema" userId="7e183fbb-84e0-44b3-9b03-0792bc8d162b" providerId="ADAL" clId="{1DC6BDF3-4EAC-44A9-BD7B-C90E87D577E9}" dt="2022-09-11T06:44:33.324" v="2759" actId="14100"/>
          <ac:picMkLst>
            <pc:docMk/>
            <pc:sldMk cId="237800073" sldId="2076137792"/>
            <ac:picMk id="6" creationId="{DD7CF94C-F0B0-2874-3407-1846512F48B8}"/>
          </ac:picMkLst>
        </pc:picChg>
      </pc:sldChg>
      <pc:sldMasterChg chg="delSldLayout">
        <pc:chgData name="Lucas Jellema" userId="7e183fbb-84e0-44b3-9b03-0792bc8d162b" providerId="ADAL" clId="{1DC6BDF3-4EAC-44A9-BD7B-C90E87D577E9}" dt="2022-09-10T11:52:41.019" v="1865" actId="47"/>
        <pc:sldMasterMkLst>
          <pc:docMk/>
          <pc:sldMasterMk cId="622555708" sldId="2147483672"/>
        </pc:sldMasterMkLst>
        <pc:sldLayoutChg chg="del">
          <pc:chgData name="Lucas Jellema" userId="7e183fbb-84e0-44b3-9b03-0792bc8d162b" providerId="ADAL" clId="{1DC6BDF3-4EAC-44A9-BD7B-C90E87D577E9}" dt="2022-09-10T09:59:11.629" v="423" actId="47"/>
          <pc:sldLayoutMkLst>
            <pc:docMk/>
            <pc:sldMasterMk cId="622555708" sldId="2147483672"/>
            <pc:sldLayoutMk cId="398714793" sldId="2147483692"/>
          </pc:sldLayoutMkLst>
        </pc:sldLayoutChg>
        <pc:sldLayoutChg chg="del">
          <pc:chgData name="Lucas Jellema" userId="7e183fbb-84e0-44b3-9b03-0792bc8d162b" providerId="ADAL" clId="{1DC6BDF3-4EAC-44A9-BD7B-C90E87D577E9}" dt="2022-09-10T09:59:41.956" v="424" actId="47"/>
          <pc:sldLayoutMkLst>
            <pc:docMk/>
            <pc:sldMasterMk cId="622555708" sldId="2147483672"/>
            <pc:sldLayoutMk cId="172749691" sldId="2147483693"/>
          </pc:sldLayoutMkLst>
        </pc:sldLayoutChg>
        <pc:sldLayoutChg chg="del">
          <pc:chgData name="Lucas Jellema" userId="7e183fbb-84e0-44b3-9b03-0792bc8d162b" providerId="ADAL" clId="{1DC6BDF3-4EAC-44A9-BD7B-C90E87D577E9}" dt="2022-09-10T11:52:41.019" v="1865" actId="47"/>
          <pc:sldLayoutMkLst>
            <pc:docMk/>
            <pc:sldMasterMk cId="622555708" sldId="2147483672"/>
            <pc:sldLayoutMk cId="4001365174" sldId="2147483695"/>
          </pc:sldLayoutMkLst>
        </pc:sldLayoutChg>
        <pc:sldLayoutChg chg="del">
          <pc:chgData name="Lucas Jellema" userId="7e183fbb-84e0-44b3-9b03-0792bc8d162b" providerId="ADAL" clId="{1DC6BDF3-4EAC-44A9-BD7B-C90E87D577E9}" dt="2022-09-10T11:48:13.060" v="1646" actId="47"/>
          <pc:sldLayoutMkLst>
            <pc:docMk/>
            <pc:sldMasterMk cId="622555708" sldId="2147483672"/>
            <pc:sldLayoutMk cId="3746530053" sldId="2147483696"/>
          </pc:sldLayoutMkLst>
        </pc:sldLayoutChg>
        <pc:sldLayoutChg chg="del">
          <pc:chgData name="Lucas Jellema" userId="7e183fbb-84e0-44b3-9b03-0792bc8d162b" providerId="ADAL" clId="{1DC6BDF3-4EAC-44A9-BD7B-C90E87D577E9}" dt="2022-09-10T11:52:41.019" v="1865" actId="47"/>
          <pc:sldLayoutMkLst>
            <pc:docMk/>
            <pc:sldMasterMk cId="622555708" sldId="2147483672"/>
            <pc:sldLayoutMk cId="2600235177" sldId="2147483697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Measure</a:t>
          </a:r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FD21DCD7-636B-4E3B-9FC1-2C7FD86B9AF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Communicate</a:t>
          </a:r>
        </a:p>
      </dgm:t>
    </dgm:pt>
    <dgm:pt modelId="{ECD0393E-5E82-4FBC-A097-3B56673C9759}" type="parTrans" cxnId="{63378505-94AD-40BD-8E44-9038A946A5C8}">
      <dgm:prSet/>
      <dgm:spPr/>
      <dgm:t>
        <a:bodyPr/>
        <a:lstStyle/>
        <a:p>
          <a:endParaRPr lang="en-US"/>
        </a:p>
      </dgm:t>
    </dgm:pt>
    <dgm:pt modelId="{14DB62D0-208A-44C1-ACA4-8D20634EDCCE}" type="sibTrans" cxnId="{63378505-94AD-40BD-8E44-9038A946A5C8}">
      <dgm:prSet/>
      <dgm:spPr/>
      <dgm:t>
        <a:bodyPr/>
        <a:lstStyle/>
        <a:p>
          <a:endParaRPr lang="en-US"/>
        </a:p>
      </dgm:t>
    </dgm:pt>
    <dgm:pt modelId="{17BF6353-2FF3-4CC6-BC44-1D8B5F062D6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Receive &amp; Process</a:t>
          </a:r>
        </a:p>
      </dgm:t>
    </dgm:pt>
    <dgm:pt modelId="{A60B5C24-6A52-494C-AD30-857BACE7512D}" type="parTrans" cxnId="{F1DAB252-E28A-4850-8B43-B071E6A8B9A2}">
      <dgm:prSet/>
      <dgm:spPr/>
      <dgm:t>
        <a:bodyPr/>
        <a:lstStyle/>
        <a:p>
          <a:endParaRPr lang="en-US"/>
        </a:p>
      </dgm:t>
    </dgm:pt>
    <dgm:pt modelId="{31866027-A360-41AA-A7CD-489A88F8423F}" type="sibTrans" cxnId="{F1DAB252-E28A-4850-8B43-B071E6A8B9A2}">
      <dgm:prSet/>
      <dgm:spPr/>
      <dgm:t>
        <a:bodyPr/>
        <a:lstStyle/>
        <a:p>
          <a:endParaRPr lang="en-US"/>
        </a:p>
      </dgm:t>
    </dgm:pt>
    <dgm:pt modelId="{F87AD25B-81FC-49B8-936D-48CF916F7C2F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Interpret</a:t>
          </a:r>
        </a:p>
      </dgm:t>
    </dgm:pt>
    <dgm:pt modelId="{ACE2EB83-9ED1-4D2F-9E3D-AD3EEDE8509E}" type="parTrans" cxnId="{723DF987-6EF2-4150-9529-F9E9F93A2580}">
      <dgm:prSet/>
      <dgm:spPr/>
      <dgm:t>
        <a:bodyPr/>
        <a:lstStyle/>
        <a:p>
          <a:endParaRPr lang="en-US"/>
        </a:p>
      </dgm:t>
    </dgm:pt>
    <dgm:pt modelId="{52208BE1-5205-4DD5-BE9C-EB79981EC3D4}" type="sibTrans" cxnId="{723DF987-6EF2-4150-9529-F9E9F93A2580}">
      <dgm:prSet/>
      <dgm:spPr/>
      <dgm:t>
        <a:bodyPr/>
        <a:lstStyle/>
        <a:p>
          <a:endParaRPr lang="en-US"/>
        </a:p>
      </dgm:t>
    </dgm:pt>
    <dgm:pt modelId="{C65A6B03-1D49-4068-9AC6-860EE295CD2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Act</a:t>
          </a:r>
        </a:p>
      </dgm:t>
    </dgm:pt>
    <dgm:pt modelId="{44AF2FF3-0DE3-45C9-9685-4AE4470BBFE9}" type="parTrans" cxnId="{F5BA587F-28C6-4A1A-81E3-E14E6F135042}">
      <dgm:prSet/>
      <dgm:spPr/>
      <dgm:t>
        <a:bodyPr/>
        <a:lstStyle/>
        <a:p>
          <a:endParaRPr lang="en-US"/>
        </a:p>
      </dgm:t>
    </dgm:pt>
    <dgm:pt modelId="{A64C031B-11D3-461E-8E14-A187976C17D5}" type="sibTrans" cxnId="{F5BA587F-28C6-4A1A-81E3-E14E6F135042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33390D9C-5013-4830-A440-81CD2FBE0D16}" type="pres">
      <dgm:prSet presAssocID="{FD21DCD7-636B-4E3B-9FC1-2C7FD86B9AF6}" presName="node" presStyleLbl="node1" presStyleIdx="1" presStyleCnt="5">
        <dgm:presLayoutVars>
          <dgm:bulletEnabled val="1"/>
        </dgm:presLayoutVars>
      </dgm:prSet>
      <dgm:spPr/>
    </dgm:pt>
    <dgm:pt modelId="{28E8D38B-5D00-4568-AC5D-3C5280B70408}" type="pres">
      <dgm:prSet presAssocID="{14DB62D0-208A-44C1-ACA4-8D20634EDCCE}" presName="sibTrans" presStyleLbl="sibTrans2D1" presStyleIdx="1" presStyleCnt="4"/>
      <dgm:spPr/>
    </dgm:pt>
    <dgm:pt modelId="{F721047C-4BC0-45D1-9F69-4AD0E619033A}" type="pres">
      <dgm:prSet presAssocID="{14DB62D0-208A-44C1-ACA4-8D20634EDCCE}" presName="connectorText" presStyleLbl="sibTrans2D1" presStyleIdx="1" presStyleCnt="4"/>
      <dgm:spPr/>
    </dgm:pt>
    <dgm:pt modelId="{5F0AF515-7BD4-418D-A162-7E996B0CE189}" type="pres">
      <dgm:prSet presAssocID="{17BF6353-2FF3-4CC6-BC44-1D8B5F062D66}" presName="node" presStyleLbl="node1" presStyleIdx="2" presStyleCnt="5">
        <dgm:presLayoutVars>
          <dgm:bulletEnabled val="1"/>
        </dgm:presLayoutVars>
      </dgm:prSet>
      <dgm:spPr/>
    </dgm:pt>
    <dgm:pt modelId="{DD4FC13D-8B12-4C37-9EE8-5F7E60B6EDDD}" type="pres">
      <dgm:prSet presAssocID="{31866027-A360-41AA-A7CD-489A88F8423F}" presName="sibTrans" presStyleLbl="sibTrans2D1" presStyleIdx="2" presStyleCnt="4"/>
      <dgm:spPr/>
    </dgm:pt>
    <dgm:pt modelId="{072F6D27-4856-4A25-8229-4717CEE3BA22}" type="pres">
      <dgm:prSet presAssocID="{31866027-A360-41AA-A7CD-489A88F8423F}" presName="connectorText" presStyleLbl="sibTrans2D1" presStyleIdx="2" presStyleCnt="4"/>
      <dgm:spPr/>
    </dgm:pt>
    <dgm:pt modelId="{AB297AB5-D051-44A0-A7CC-E246A97606F0}" type="pres">
      <dgm:prSet presAssocID="{F87AD25B-81FC-49B8-936D-48CF916F7C2F}" presName="node" presStyleLbl="node1" presStyleIdx="3" presStyleCnt="5">
        <dgm:presLayoutVars>
          <dgm:bulletEnabled val="1"/>
        </dgm:presLayoutVars>
      </dgm:prSet>
      <dgm:spPr/>
    </dgm:pt>
    <dgm:pt modelId="{AC65F825-D7D9-4867-9F53-2CD3641F073D}" type="pres">
      <dgm:prSet presAssocID="{52208BE1-5205-4DD5-BE9C-EB79981EC3D4}" presName="sibTrans" presStyleLbl="sibTrans2D1" presStyleIdx="3" presStyleCnt="4"/>
      <dgm:spPr/>
    </dgm:pt>
    <dgm:pt modelId="{049D41A5-6817-40E2-9CFF-24D0B2F95FFB}" type="pres">
      <dgm:prSet presAssocID="{52208BE1-5205-4DD5-BE9C-EB79981EC3D4}" presName="connectorText" presStyleLbl="sibTrans2D1" presStyleIdx="3" presStyleCnt="4"/>
      <dgm:spPr/>
    </dgm:pt>
    <dgm:pt modelId="{CC0F6DD6-5838-42DC-99ED-0AF877745F2D}" type="pres">
      <dgm:prSet presAssocID="{C65A6B03-1D49-4068-9AC6-860EE295CD22}" presName="node" presStyleLbl="node1" presStyleIdx="4" presStyleCnt="5">
        <dgm:presLayoutVars>
          <dgm:bulletEnabled val="1"/>
        </dgm:presLayoutVars>
      </dgm:prSet>
      <dgm:spPr/>
    </dgm:pt>
  </dgm:ptLst>
  <dgm:cxnLst>
    <dgm:cxn modelId="{63378505-94AD-40BD-8E44-9038A946A5C8}" srcId="{681DF2E4-2C12-4389-BDF6-B50593BE4B3B}" destId="{FD21DCD7-636B-4E3B-9FC1-2C7FD86B9AF6}" srcOrd="1" destOrd="0" parTransId="{ECD0393E-5E82-4FBC-A097-3B56673C9759}" sibTransId="{14DB62D0-208A-44C1-ACA4-8D20634EDCCE}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7BD68268-AF19-4E00-9FD3-317083B1BD37}" type="presOf" srcId="{14DB62D0-208A-44C1-ACA4-8D20634EDCCE}" destId="{F721047C-4BC0-45D1-9F69-4AD0E619033A}" srcOrd="1" destOrd="0" presId="urn:microsoft.com/office/officeart/2005/8/layout/process1"/>
    <dgm:cxn modelId="{F1DAB252-E28A-4850-8B43-B071E6A8B9A2}" srcId="{681DF2E4-2C12-4389-BDF6-B50593BE4B3B}" destId="{17BF6353-2FF3-4CC6-BC44-1D8B5F062D66}" srcOrd="2" destOrd="0" parTransId="{A60B5C24-6A52-494C-AD30-857BACE7512D}" sibTransId="{31866027-A360-41AA-A7CD-489A88F8423F}"/>
    <dgm:cxn modelId="{F5BA587F-28C6-4A1A-81E3-E14E6F135042}" srcId="{681DF2E4-2C12-4389-BDF6-B50593BE4B3B}" destId="{C65A6B03-1D49-4068-9AC6-860EE295CD22}" srcOrd="4" destOrd="0" parTransId="{44AF2FF3-0DE3-45C9-9685-4AE4470BBFE9}" sibTransId="{A64C031B-11D3-461E-8E14-A187976C17D5}"/>
    <dgm:cxn modelId="{723DF987-6EF2-4150-9529-F9E9F93A2580}" srcId="{681DF2E4-2C12-4389-BDF6-B50593BE4B3B}" destId="{F87AD25B-81FC-49B8-936D-48CF916F7C2F}" srcOrd="3" destOrd="0" parTransId="{ACE2EB83-9ED1-4D2F-9E3D-AD3EEDE8509E}" sibTransId="{52208BE1-5205-4DD5-BE9C-EB79981EC3D4}"/>
    <dgm:cxn modelId="{9F7B9F8D-E065-48F4-8355-0B5466EA3195}" type="presOf" srcId="{31866027-A360-41AA-A7CD-489A88F8423F}" destId="{072F6D27-4856-4A25-8229-4717CEE3BA22}" srcOrd="1" destOrd="0" presId="urn:microsoft.com/office/officeart/2005/8/layout/process1"/>
    <dgm:cxn modelId="{34E6B793-3A9B-4F26-8C7B-FC345CC43C68}" type="presOf" srcId="{31866027-A360-41AA-A7CD-489A88F8423F}" destId="{DD4FC13D-8B12-4C37-9EE8-5F7E60B6EDDD}" srcOrd="0" destOrd="0" presId="urn:microsoft.com/office/officeart/2005/8/layout/process1"/>
    <dgm:cxn modelId="{5FA0119B-3463-4B2C-8894-1B78850F01D0}" type="presOf" srcId="{F87AD25B-81FC-49B8-936D-48CF916F7C2F}" destId="{AB297AB5-D051-44A0-A7CC-E246A97606F0}" srcOrd="0" destOrd="0" presId="urn:microsoft.com/office/officeart/2005/8/layout/process1"/>
    <dgm:cxn modelId="{491D239B-C2CF-4EF0-A3B0-48F4C37B5419}" type="presOf" srcId="{17BF6353-2FF3-4CC6-BC44-1D8B5F062D66}" destId="{5F0AF515-7BD4-418D-A162-7E996B0CE189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424A7-B18E-474B-9A2C-C79A22653E91}" type="presOf" srcId="{C65A6B03-1D49-4068-9AC6-860EE295CD22}" destId="{CC0F6DD6-5838-42DC-99ED-0AF877745F2D}" srcOrd="0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0BCDC1C3-4EFD-4CC3-8760-6B00B6F2DD3A}" type="presOf" srcId="{52208BE1-5205-4DD5-BE9C-EB79981EC3D4}" destId="{AC65F825-D7D9-4867-9F53-2CD3641F073D}" srcOrd="0" destOrd="0" presId="urn:microsoft.com/office/officeart/2005/8/layout/process1"/>
    <dgm:cxn modelId="{8821EDC6-C3E3-4671-B13D-3818D0E93F18}" type="presOf" srcId="{FD21DCD7-636B-4E3B-9FC1-2C7FD86B9AF6}" destId="{33390D9C-5013-4830-A440-81CD2FBE0D16}" srcOrd="0" destOrd="0" presId="urn:microsoft.com/office/officeart/2005/8/layout/process1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2ABA1CE6-98C1-4CBD-9935-FA1B5CCD9849}" type="presOf" srcId="{52208BE1-5205-4DD5-BE9C-EB79981EC3D4}" destId="{049D41A5-6817-40E2-9CFF-24D0B2F95FFB}" srcOrd="1" destOrd="0" presId="urn:microsoft.com/office/officeart/2005/8/layout/process1"/>
    <dgm:cxn modelId="{FEF738F8-0960-4D97-B80A-7089E66F921D}" type="presOf" srcId="{14DB62D0-208A-44C1-ACA4-8D20634EDCCE}" destId="{28E8D38B-5D00-4568-AC5D-3C5280B70408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4E36EABC-EC0C-4B46-8D54-17D4A4A2CC7A}" type="presParOf" srcId="{EBC86C23-30C2-4304-B363-CA5D9EE04693}" destId="{33390D9C-5013-4830-A440-81CD2FBE0D16}" srcOrd="2" destOrd="0" presId="urn:microsoft.com/office/officeart/2005/8/layout/process1"/>
    <dgm:cxn modelId="{DD875C78-E502-48A3-A6E1-5ECD94F635E3}" type="presParOf" srcId="{EBC86C23-30C2-4304-B363-CA5D9EE04693}" destId="{28E8D38B-5D00-4568-AC5D-3C5280B70408}" srcOrd="3" destOrd="0" presId="urn:microsoft.com/office/officeart/2005/8/layout/process1"/>
    <dgm:cxn modelId="{3578860E-858E-4C3C-9042-91B0FFDE70DE}" type="presParOf" srcId="{28E8D38B-5D00-4568-AC5D-3C5280B70408}" destId="{F721047C-4BC0-45D1-9F69-4AD0E619033A}" srcOrd="0" destOrd="0" presId="urn:microsoft.com/office/officeart/2005/8/layout/process1"/>
    <dgm:cxn modelId="{57747E06-5A42-4B89-8BB5-B05C1EAEB49D}" type="presParOf" srcId="{EBC86C23-30C2-4304-B363-CA5D9EE04693}" destId="{5F0AF515-7BD4-418D-A162-7E996B0CE189}" srcOrd="4" destOrd="0" presId="urn:microsoft.com/office/officeart/2005/8/layout/process1"/>
    <dgm:cxn modelId="{51205157-AC5D-4605-919C-87F2586FEA59}" type="presParOf" srcId="{EBC86C23-30C2-4304-B363-CA5D9EE04693}" destId="{DD4FC13D-8B12-4C37-9EE8-5F7E60B6EDDD}" srcOrd="5" destOrd="0" presId="urn:microsoft.com/office/officeart/2005/8/layout/process1"/>
    <dgm:cxn modelId="{D44B75E5-EC65-4936-ABF4-868AFE7A263D}" type="presParOf" srcId="{DD4FC13D-8B12-4C37-9EE8-5F7E60B6EDDD}" destId="{072F6D27-4856-4A25-8229-4717CEE3BA22}" srcOrd="0" destOrd="0" presId="urn:microsoft.com/office/officeart/2005/8/layout/process1"/>
    <dgm:cxn modelId="{862D9CED-0E9D-463A-A87B-257D19BD5394}" type="presParOf" srcId="{EBC86C23-30C2-4304-B363-CA5D9EE04693}" destId="{AB297AB5-D051-44A0-A7CC-E246A97606F0}" srcOrd="6" destOrd="0" presId="urn:microsoft.com/office/officeart/2005/8/layout/process1"/>
    <dgm:cxn modelId="{C9ACE31E-24A0-442A-A92E-D33456833CC1}" type="presParOf" srcId="{EBC86C23-30C2-4304-B363-CA5D9EE04693}" destId="{AC65F825-D7D9-4867-9F53-2CD3641F073D}" srcOrd="7" destOrd="0" presId="urn:microsoft.com/office/officeart/2005/8/layout/process1"/>
    <dgm:cxn modelId="{C949C702-460E-4F24-AE4A-29BCEFEC195C}" type="presParOf" srcId="{AC65F825-D7D9-4867-9F53-2CD3641F073D}" destId="{049D41A5-6817-40E2-9CFF-24D0B2F95FFB}" srcOrd="0" destOrd="0" presId="urn:microsoft.com/office/officeart/2005/8/layout/process1"/>
    <dgm:cxn modelId="{54C2DE06-0388-4CFC-A9DB-38293F048175}" type="presParOf" srcId="{EBC86C23-30C2-4304-B363-CA5D9EE04693}" destId="{CC0F6DD6-5838-42DC-99ED-0AF877745F2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C67AD-B3B8-4F5F-9B2C-10D12C3F9C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6D41A-4A44-4F81-BA8E-2C54023332E7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device management</a:t>
          </a:r>
        </a:p>
      </dgm:t>
    </dgm:pt>
    <dgm:pt modelId="{723419A4-48EF-46D3-AA60-8F47500FA3FA}" type="parTrans" cxnId="{F8762D38-416D-40D0-ADE9-AE678DEB0E60}">
      <dgm:prSet/>
      <dgm:spPr/>
      <dgm:t>
        <a:bodyPr/>
        <a:lstStyle/>
        <a:p>
          <a:endParaRPr lang="en-US"/>
        </a:p>
      </dgm:t>
    </dgm:pt>
    <dgm:pt modelId="{59816AEE-37B1-4B8F-846A-9F37B39D5083}" type="sibTrans" cxnId="{F8762D38-416D-40D0-ADE9-AE678DEB0E60}">
      <dgm:prSet/>
      <dgm:spPr/>
      <dgm:t>
        <a:bodyPr/>
        <a:lstStyle/>
        <a:p>
          <a:endParaRPr lang="en-US"/>
        </a:p>
      </dgm:t>
    </dgm:pt>
    <dgm:pt modelId="{562299D9-C598-4E91-800D-FB2561DCAF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monitoring</a:t>
          </a:r>
        </a:p>
      </dgm:t>
    </dgm:pt>
    <dgm:pt modelId="{E931B21A-B3C9-4345-8744-82785DC346D9}" type="parTrans" cxnId="{E2A4E78F-D7AB-40BD-895B-80725DF6AD8F}">
      <dgm:prSet/>
      <dgm:spPr/>
      <dgm:t>
        <a:bodyPr/>
        <a:lstStyle/>
        <a:p>
          <a:endParaRPr lang="en-US"/>
        </a:p>
      </dgm:t>
    </dgm:pt>
    <dgm:pt modelId="{CA56674C-4C72-437E-AF1F-13FB9036B7F0}" type="sibTrans" cxnId="{E2A4E78F-D7AB-40BD-895B-80725DF6AD8F}">
      <dgm:prSet/>
      <dgm:spPr/>
      <dgm:t>
        <a:bodyPr/>
        <a:lstStyle/>
        <a:p>
          <a:endParaRPr lang="en-US"/>
        </a:p>
      </dgm:t>
    </dgm:pt>
    <dgm:pt modelId="{1ED286EF-13E0-4B1F-9C4C-30774D57F312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security</a:t>
          </a:r>
        </a:p>
      </dgm:t>
    </dgm:pt>
    <dgm:pt modelId="{F7497C6B-B0BB-4424-8530-76AEF7BCD9C7}" type="parTrans" cxnId="{914B232F-811E-49BD-85E4-DD5ACADDA03A}">
      <dgm:prSet/>
      <dgm:spPr/>
      <dgm:t>
        <a:bodyPr/>
        <a:lstStyle/>
        <a:p>
          <a:endParaRPr lang="en-US"/>
        </a:p>
      </dgm:t>
    </dgm:pt>
    <dgm:pt modelId="{59393015-A8BA-434A-85AC-5AB37E0B4CEF}" type="sibTrans" cxnId="{914B232F-811E-49BD-85E4-DD5ACADDA03A}">
      <dgm:prSet/>
      <dgm:spPr/>
      <dgm:t>
        <a:bodyPr/>
        <a:lstStyle/>
        <a:p>
          <a:endParaRPr lang="en-US"/>
        </a:p>
      </dgm:t>
    </dgm:pt>
    <dgm:pt modelId="{746B7FBC-A753-470F-A94D-4E3EBCE9178E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cost control</a:t>
          </a:r>
        </a:p>
      </dgm:t>
    </dgm:pt>
    <dgm:pt modelId="{427F2BA8-58BE-4059-AF48-FBFAF44DD58B}" type="parTrans" cxnId="{CE6F88B4-6925-4446-8C6C-76A5CDDC90E8}">
      <dgm:prSet/>
      <dgm:spPr/>
      <dgm:t>
        <a:bodyPr/>
        <a:lstStyle/>
        <a:p>
          <a:endParaRPr lang="en-US"/>
        </a:p>
      </dgm:t>
    </dgm:pt>
    <dgm:pt modelId="{CCD72223-2464-445D-A084-A9C1075CF94F}" type="sibTrans" cxnId="{CE6F88B4-6925-4446-8C6C-76A5CDDC90E8}">
      <dgm:prSet/>
      <dgm:spPr/>
      <dgm:t>
        <a:bodyPr/>
        <a:lstStyle/>
        <a:p>
          <a:endParaRPr lang="en-US"/>
        </a:p>
      </dgm:t>
    </dgm:pt>
    <dgm:pt modelId="{F13E6255-D661-4985-8722-35A090EA7FBE}" type="pres">
      <dgm:prSet presAssocID="{DCDC67AD-B3B8-4F5F-9B2C-10D12C3F9C0C}" presName="diagram" presStyleCnt="0">
        <dgm:presLayoutVars>
          <dgm:dir/>
          <dgm:resizeHandles val="exact"/>
        </dgm:presLayoutVars>
      </dgm:prSet>
      <dgm:spPr/>
    </dgm:pt>
    <dgm:pt modelId="{2C2FEAE1-27B1-4461-8DAA-59E232C966AD}" type="pres">
      <dgm:prSet presAssocID="{DE86D41A-4A44-4F81-BA8E-2C54023332E7}" presName="node" presStyleLbl="node1" presStyleIdx="0" presStyleCnt="4" custScaleX="45667" custScaleY="41641" custLinFactNeighborX="-19658" custLinFactNeighborY="463">
        <dgm:presLayoutVars>
          <dgm:bulletEnabled val="1"/>
        </dgm:presLayoutVars>
      </dgm:prSet>
      <dgm:spPr/>
    </dgm:pt>
    <dgm:pt modelId="{E1DDCB6B-9FF0-4185-BA81-AEC873CFA0BE}" type="pres">
      <dgm:prSet presAssocID="{59816AEE-37B1-4B8F-846A-9F37B39D5083}" presName="sibTrans" presStyleCnt="0"/>
      <dgm:spPr/>
    </dgm:pt>
    <dgm:pt modelId="{1D01A403-EDE7-4471-864A-12084F60D6A4}" type="pres">
      <dgm:prSet presAssocID="{562299D9-C598-4E91-800D-FB2561DCAF4D}" presName="node" presStyleLbl="node1" presStyleIdx="1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AEE9D6FD-1CD2-47C5-A216-3EC19959FB87}" type="pres">
      <dgm:prSet presAssocID="{CA56674C-4C72-437E-AF1F-13FB9036B7F0}" presName="sibTrans" presStyleCnt="0"/>
      <dgm:spPr/>
    </dgm:pt>
    <dgm:pt modelId="{046A8048-45DA-4CA6-91B4-EFA343DDF5C0}" type="pres">
      <dgm:prSet presAssocID="{1ED286EF-13E0-4B1F-9C4C-30774D57F312}" presName="node" presStyleLbl="node1" presStyleIdx="2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6348FFE4-5E4A-47D9-86A9-4F4971AD00FE}" type="pres">
      <dgm:prSet presAssocID="{59393015-A8BA-434A-85AC-5AB37E0B4CEF}" presName="sibTrans" presStyleCnt="0"/>
      <dgm:spPr/>
    </dgm:pt>
    <dgm:pt modelId="{E0E9563F-539B-456B-8D88-68F81A698E06}" type="pres">
      <dgm:prSet presAssocID="{746B7FBC-A753-470F-A94D-4E3EBCE9178E}" presName="node" presStyleLbl="node1" presStyleIdx="3" presStyleCnt="4" custScaleX="45667" custScaleY="41641" custLinFactNeighborX="-19658" custLinFactNeighborY="2586">
        <dgm:presLayoutVars>
          <dgm:bulletEnabled val="1"/>
        </dgm:presLayoutVars>
      </dgm:prSet>
      <dgm:spPr/>
    </dgm:pt>
  </dgm:ptLst>
  <dgm:cxnLst>
    <dgm:cxn modelId="{0EFEBD00-E03A-44C3-A689-5DDFDB25A1D6}" type="presOf" srcId="{562299D9-C598-4E91-800D-FB2561DCAF4D}" destId="{1D01A403-EDE7-4471-864A-12084F60D6A4}" srcOrd="0" destOrd="0" presId="urn:microsoft.com/office/officeart/2005/8/layout/default"/>
    <dgm:cxn modelId="{914B232F-811E-49BD-85E4-DD5ACADDA03A}" srcId="{DCDC67AD-B3B8-4F5F-9B2C-10D12C3F9C0C}" destId="{1ED286EF-13E0-4B1F-9C4C-30774D57F312}" srcOrd="2" destOrd="0" parTransId="{F7497C6B-B0BB-4424-8530-76AEF7BCD9C7}" sibTransId="{59393015-A8BA-434A-85AC-5AB37E0B4CEF}"/>
    <dgm:cxn modelId="{F8762D38-416D-40D0-ADE9-AE678DEB0E60}" srcId="{DCDC67AD-B3B8-4F5F-9B2C-10D12C3F9C0C}" destId="{DE86D41A-4A44-4F81-BA8E-2C54023332E7}" srcOrd="0" destOrd="0" parTransId="{723419A4-48EF-46D3-AA60-8F47500FA3FA}" sibTransId="{59816AEE-37B1-4B8F-846A-9F37B39D5083}"/>
    <dgm:cxn modelId="{E2A4E78F-D7AB-40BD-895B-80725DF6AD8F}" srcId="{DCDC67AD-B3B8-4F5F-9B2C-10D12C3F9C0C}" destId="{562299D9-C598-4E91-800D-FB2561DCAF4D}" srcOrd="1" destOrd="0" parTransId="{E931B21A-B3C9-4345-8744-82785DC346D9}" sibTransId="{CA56674C-4C72-437E-AF1F-13FB9036B7F0}"/>
    <dgm:cxn modelId="{CE6F88B4-6925-4446-8C6C-76A5CDDC90E8}" srcId="{DCDC67AD-B3B8-4F5F-9B2C-10D12C3F9C0C}" destId="{746B7FBC-A753-470F-A94D-4E3EBCE9178E}" srcOrd="3" destOrd="0" parTransId="{427F2BA8-58BE-4059-AF48-FBFAF44DD58B}" sibTransId="{CCD72223-2464-445D-A084-A9C1075CF94F}"/>
    <dgm:cxn modelId="{293235C3-D0A5-42B3-92F3-1E86E071C359}" type="presOf" srcId="{DCDC67AD-B3B8-4F5F-9B2C-10D12C3F9C0C}" destId="{F13E6255-D661-4985-8722-35A090EA7FBE}" srcOrd="0" destOrd="0" presId="urn:microsoft.com/office/officeart/2005/8/layout/default"/>
    <dgm:cxn modelId="{4BB728CB-EEFC-43CA-B08C-7345E007C5F9}" type="presOf" srcId="{746B7FBC-A753-470F-A94D-4E3EBCE9178E}" destId="{E0E9563F-539B-456B-8D88-68F81A698E06}" srcOrd="0" destOrd="0" presId="urn:microsoft.com/office/officeart/2005/8/layout/default"/>
    <dgm:cxn modelId="{D75C0FDA-F429-42AE-9292-30445BCB3466}" type="presOf" srcId="{1ED286EF-13E0-4B1F-9C4C-30774D57F312}" destId="{046A8048-45DA-4CA6-91B4-EFA343DDF5C0}" srcOrd="0" destOrd="0" presId="urn:microsoft.com/office/officeart/2005/8/layout/default"/>
    <dgm:cxn modelId="{2D03ADF2-B931-4F2F-B15E-8FC580FCAF3F}" type="presOf" srcId="{DE86D41A-4A44-4F81-BA8E-2C54023332E7}" destId="{2C2FEAE1-27B1-4461-8DAA-59E232C966AD}" srcOrd="0" destOrd="0" presId="urn:microsoft.com/office/officeart/2005/8/layout/default"/>
    <dgm:cxn modelId="{99858E6E-ACD4-4C35-BA18-865812813658}" type="presParOf" srcId="{F13E6255-D661-4985-8722-35A090EA7FBE}" destId="{2C2FEAE1-27B1-4461-8DAA-59E232C966AD}" srcOrd="0" destOrd="0" presId="urn:microsoft.com/office/officeart/2005/8/layout/default"/>
    <dgm:cxn modelId="{3F6E7390-CFDE-4A7B-8AED-764808FB7498}" type="presParOf" srcId="{F13E6255-D661-4985-8722-35A090EA7FBE}" destId="{E1DDCB6B-9FF0-4185-BA81-AEC873CFA0BE}" srcOrd="1" destOrd="0" presId="urn:microsoft.com/office/officeart/2005/8/layout/default"/>
    <dgm:cxn modelId="{65BE0477-5EDC-4A05-AF5F-3ACE1BB368D8}" type="presParOf" srcId="{F13E6255-D661-4985-8722-35A090EA7FBE}" destId="{1D01A403-EDE7-4471-864A-12084F60D6A4}" srcOrd="2" destOrd="0" presId="urn:microsoft.com/office/officeart/2005/8/layout/default"/>
    <dgm:cxn modelId="{589D8664-5839-41DE-9F6A-75AADCCBFF31}" type="presParOf" srcId="{F13E6255-D661-4985-8722-35A090EA7FBE}" destId="{AEE9D6FD-1CD2-47C5-A216-3EC19959FB87}" srcOrd="3" destOrd="0" presId="urn:microsoft.com/office/officeart/2005/8/layout/default"/>
    <dgm:cxn modelId="{06843723-69EE-48E3-93FF-17B3CCB8EE4E}" type="presParOf" srcId="{F13E6255-D661-4985-8722-35A090EA7FBE}" destId="{046A8048-45DA-4CA6-91B4-EFA343DDF5C0}" srcOrd="4" destOrd="0" presId="urn:microsoft.com/office/officeart/2005/8/layout/default"/>
    <dgm:cxn modelId="{6768FAFA-C6CB-4D62-97E9-EEF91390DB07}" type="presParOf" srcId="{F13E6255-D661-4985-8722-35A090EA7FBE}" destId="{6348FFE4-5E4A-47D9-86A9-4F4971AD00FE}" srcOrd="5" destOrd="0" presId="urn:microsoft.com/office/officeart/2005/8/layout/default"/>
    <dgm:cxn modelId="{0B9AA99E-1D9D-4B3F-95F0-BE43BB68C812}" type="presParOf" srcId="{F13E6255-D661-4985-8722-35A090EA7FBE}" destId="{E0E9563F-539B-456B-8D88-68F81A698E0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Measure</a:t>
          </a:r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90388B61-BA6C-4840-8A8F-BF3AB42502B3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Communicate</a:t>
          </a:r>
        </a:p>
      </dgm:t>
    </dgm:pt>
    <dgm:pt modelId="{CE4FC2F2-1C60-4611-B000-FCBB3E16F5C2}" type="parTrans" cxnId="{25993E6A-3461-433B-8C5D-F4B3CED4CCA8}">
      <dgm:prSet/>
      <dgm:spPr/>
      <dgm:t>
        <a:bodyPr/>
        <a:lstStyle/>
        <a:p>
          <a:endParaRPr lang="en-US"/>
        </a:p>
      </dgm:t>
    </dgm:pt>
    <dgm:pt modelId="{3DACC191-7D05-4FED-91A9-F11ED71607D0}" type="sibTrans" cxnId="{25993E6A-3461-433B-8C5D-F4B3CED4CCA8}">
      <dgm:prSet/>
      <dgm:spPr/>
      <dgm:t>
        <a:bodyPr/>
        <a:lstStyle/>
        <a:p>
          <a:endParaRPr lang="en-US"/>
        </a:p>
      </dgm:t>
    </dgm:pt>
    <dgm:pt modelId="{F2C87152-0827-4AC7-8E03-D9B18F44FDD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Receive &amp; Process</a:t>
          </a:r>
        </a:p>
      </dgm:t>
    </dgm:pt>
    <dgm:pt modelId="{D33AE0A5-9059-4E33-AD89-175822499765}" type="parTrans" cxnId="{C990CC03-49D6-4BD8-AAF9-09081D31EEED}">
      <dgm:prSet/>
      <dgm:spPr/>
      <dgm:t>
        <a:bodyPr/>
        <a:lstStyle/>
        <a:p>
          <a:endParaRPr lang="en-US"/>
        </a:p>
      </dgm:t>
    </dgm:pt>
    <dgm:pt modelId="{CA40C898-878D-4AFB-A802-A5F7B3ADDB25}" type="sibTrans" cxnId="{C990CC03-49D6-4BD8-AAF9-09081D31EEED}">
      <dgm:prSet/>
      <dgm:spPr/>
      <dgm:t>
        <a:bodyPr/>
        <a:lstStyle/>
        <a:p>
          <a:endParaRPr lang="en-US"/>
        </a:p>
      </dgm:t>
    </dgm:pt>
    <dgm:pt modelId="{847E46B7-CBFA-4A9C-A794-338379333F69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Interpret</a:t>
          </a:r>
        </a:p>
      </dgm:t>
    </dgm:pt>
    <dgm:pt modelId="{255522CC-ED69-4F4D-9ADD-A83CAAEA84DF}" type="parTrans" cxnId="{03B1A743-0DC3-48BD-88C1-D0BFF59CB9DF}">
      <dgm:prSet/>
      <dgm:spPr/>
      <dgm:t>
        <a:bodyPr/>
        <a:lstStyle/>
        <a:p>
          <a:endParaRPr lang="en-US"/>
        </a:p>
      </dgm:t>
    </dgm:pt>
    <dgm:pt modelId="{F91003E2-5548-4221-A8AD-CE9445DE85DE}" type="sibTrans" cxnId="{03B1A743-0DC3-48BD-88C1-D0BFF59CB9DF}">
      <dgm:prSet/>
      <dgm:spPr/>
      <dgm:t>
        <a:bodyPr/>
        <a:lstStyle/>
        <a:p>
          <a:endParaRPr lang="en-US"/>
        </a:p>
      </dgm:t>
    </dgm:pt>
    <dgm:pt modelId="{B970B8C8-5A1C-45C6-BFDD-A2F3DA7E08FE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Act</a:t>
          </a:r>
        </a:p>
      </dgm:t>
    </dgm:pt>
    <dgm:pt modelId="{D9326624-2072-4995-9B46-D5E32AA92B31}" type="parTrans" cxnId="{BD1A4655-B922-4461-9363-270D1B86F02B}">
      <dgm:prSet/>
      <dgm:spPr/>
      <dgm:t>
        <a:bodyPr/>
        <a:lstStyle/>
        <a:p>
          <a:endParaRPr lang="en-US"/>
        </a:p>
      </dgm:t>
    </dgm:pt>
    <dgm:pt modelId="{2C04DD63-9197-47C0-879E-FC18F2A81D42}" type="sibTrans" cxnId="{BD1A4655-B922-4461-9363-270D1B86F02B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47059C45-CFDC-4E02-9C5B-F80F3D842A4A}" type="pres">
      <dgm:prSet presAssocID="{90388B61-BA6C-4840-8A8F-BF3AB42502B3}" presName="node" presStyleLbl="node1" presStyleIdx="1" presStyleCnt="5">
        <dgm:presLayoutVars>
          <dgm:bulletEnabled val="1"/>
        </dgm:presLayoutVars>
      </dgm:prSet>
      <dgm:spPr/>
    </dgm:pt>
    <dgm:pt modelId="{EE47384B-0BA5-4B0C-9698-CFF39A29DAAA}" type="pres">
      <dgm:prSet presAssocID="{3DACC191-7D05-4FED-91A9-F11ED71607D0}" presName="sibTrans" presStyleLbl="sibTrans2D1" presStyleIdx="1" presStyleCnt="4"/>
      <dgm:spPr/>
    </dgm:pt>
    <dgm:pt modelId="{65500710-427B-44BB-A441-98E991290CFF}" type="pres">
      <dgm:prSet presAssocID="{3DACC191-7D05-4FED-91A9-F11ED71607D0}" presName="connectorText" presStyleLbl="sibTrans2D1" presStyleIdx="1" presStyleCnt="4"/>
      <dgm:spPr/>
    </dgm:pt>
    <dgm:pt modelId="{EC5B87F8-93BC-4848-966E-6A4615FEB440}" type="pres">
      <dgm:prSet presAssocID="{F2C87152-0827-4AC7-8E03-D9B18F44FDD4}" presName="node" presStyleLbl="node1" presStyleIdx="2" presStyleCnt="5">
        <dgm:presLayoutVars>
          <dgm:bulletEnabled val="1"/>
        </dgm:presLayoutVars>
      </dgm:prSet>
      <dgm:spPr/>
    </dgm:pt>
    <dgm:pt modelId="{98607D5F-B789-4F45-A064-4075EF1434E3}" type="pres">
      <dgm:prSet presAssocID="{CA40C898-878D-4AFB-A802-A5F7B3ADDB25}" presName="sibTrans" presStyleLbl="sibTrans2D1" presStyleIdx="2" presStyleCnt="4"/>
      <dgm:spPr/>
    </dgm:pt>
    <dgm:pt modelId="{97ECD407-8D01-4A29-BCD0-72982EC08721}" type="pres">
      <dgm:prSet presAssocID="{CA40C898-878D-4AFB-A802-A5F7B3ADDB25}" presName="connectorText" presStyleLbl="sibTrans2D1" presStyleIdx="2" presStyleCnt="4"/>
      <dgm:spPr/>
    </dgm:pt>
    <dgm:pt modelId="{8341BC7A-9D49-4693-BAD5-CC4D49B60EF3}" type="pres">
      <dgm:prSet presAssocID="{847E46B7-CBFA-4A9C-A794-338379333F69}" presName="node" presStyleLbl="node1" presStyleIdx="3" presStyleCnt="5">
        <dgm:presLayoutVars>
          <dgm:bulletEnabled val="1"/>
        </dgm:presLayoutVars>
      </dgm:prSet>
      <dgm:spPr/>
    </dgm:pt>
    <dgm:pt modelId="{43396963-690D-419C-88D7-F9F5BB9F5B82}" type="pres">
      <dgm:prSet presAssocID="{F91003E2-5548-4221-A8AD-CE9445DE85DE}" presName="sibTrans" presStyleLbl="sibTrans2D1" presStyleIdx="3" presStyleCnt="4"/>
      <dgm:spPr/>
    </dgm:pt>
    <dgm:pt modelId="{55A8C5D1-6BB6-4EDA-9F99-E6E3C8F5D443}" type="pres">
      <dgm:prSet presAssocID="{F91003E2-5548-4221-A8AD-CE9445DE85DE}" presName="connectorText" presStyleLbl="sibTrans2D1" presStyleIdx="3" presStyleCnt="4"/>
      <dgm:spPr/>
    </dgm:pt>
    <dgm:pt modelId="{A66C197D-AA0F-44F7-BD20-3B02B4F1E886}" type="pres">
      <dgm:prSet presAssocID="{B970B8C8-5A1C-45C6-BFDD-A2F3DA7E08FE}" presName="node" presStyleLbl="node1" presStyleIdx="4" presStyleCnt="5">
        <dgm:presLayoutVars>
          <dgm:bulletEnabled val="1"/>
        </dgm:presLayoutVars>
      </dgm:prSet>
      <dgm:spPr/>
    </dgm:pt>
  </dgm:ptLst>
  <dgm:cxnLst>
    <dgm:cxn modelId="{C990CC03-49D6-4BD8-AAF9-09081D31EEED}" srcId="{681DF2E4-2C12-4389-BDF6-B50593BE4B3B}" destId="{F2C87152-0827-4AC7-8E03-D9B18F44FDD4}" srcOrd="2" destOrd="0" parTransId="{D33AE0A5-9059-4E33-AD89-175822499765}" sibTransId="{CA40C898-878D-4AFB-A802-A5F7B3ADDB25}"/>
    <dgm:cxn modelId="{950E9C05-1BBE-4FEC-9C33-D72E7BA73582}" type="presOf" srcId="{3DACC191-7D05-4FED-91A9-F11ED71607D0}" destId="{65500710-427B-44BB-A441-98E991290CFF}" srcOrd="1" destOrd="0" presId="urn:microsoft.com/office/officeart/2005/8/layout/process1"/>
    <dgm:cxn modelId="{846A351A-CC30-4847-AC06-972E56BED288}" type="presOf" srcId="{CA40C898-878D-4AFB-A802-A5F7B3ADDB25}" destId="{97ECD407-8D01-4A29-BCD0-72982EC08721}" srcOrd="1" destOrd="0" presId="urn:microsoft.com/office/officeart/2005/8/layout/process1"/>
    <dgm:cxn modelId="{94E21324-4C51-4352-A7DA-E59156EA2986}" type="presOf" srcId="{B970B8C8-5A1C-45C6-BFDD-A2F3DA7E08FE}" destId="{A66C197D-AA0F-44F7-BD20-3B02B4F1E886}" srcOrd="0" destOrd="0" presId="urn:microsoft.com/office/officeart/2005/8/layout/process1"/>
    <dgm:cxn modelId="{7977B82C-01C5-4774-892B-A164C3AF203C}" type="presOf" srcId="{847E46B7-CBFA-4A9C-A794-338379333F69}" destId="{8341BC7A-9D49-4693-BAD5-CC4D49B60EF3}" srcOrd="0" destOrd="0" presId="urn:microsoft.com/office/officeart/2005/8/layout/process1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BE73413D-1743-4422-99A6-4BB64D0C2F2C}" type="presOf" srcId="{CA40C898-878D-4AFB-A802-A5F7B3ADDB25}" destId="{98607D5F-B789-4F45-A064-4075EF1434E3}" srcOrd="0" destOrd="0" presId="urn:microsoft.com/office/officeart/2005/8/layout/process1"/>
    <dgm:cxn modelId="{03B1A743-0DC3-48BD-88C1-D0BFF59CB9DF}" srcId="{681DF2E4-2C12-4389-BDF6-B50593BE4B3B}" destId="{847E46B7-CBFA-4A9C-A794-338379333F69}" srcOrd="3" destOrd="0" parTransId="{255522CC-ED69-4F4D-9ADD-A83CAAEA84DF}" sibTransId="{F91003E2-5548-4221-A8AD-CE9445DE85DE}"/>
    <dgm:cxn modelId="{25993E6A-3461-433B-8C5D-F4B3CED4CCA8}" srcId="{681DF2E4-2C12-4389-BDF6-B50593BE4B3B}" destId="{90388B61-BA6C-4840-8A8F-BF3AB42502B3}" srcOrd="1" destOrd="0" parTransId="{CE4FC2F2-1C60-4611-B000-FCBB3E16F5C2}" sibTransId="{3DACC191-7D05-4FED-91A9-F11ED71607D0}"/>
    <dgm:cxn modelId="{0F459A52-D258-466B-9DFF-BD72B1B52074}" type="presOf" srcId="{F91003E2-5548-4221-A8AD-CE9445DE85DE}" destId="{43396963-690D-419C-88D7-F9F5BB9F5B82}" srcOrd="0" destOrd="0" presId="urn:microsoft.com/office/officeart/2005/8/layout/process1"/>
    <dgm:cxn modelId="{BD1A4655-B922-4461-9363-270D1B86F02B}" srcId="{681DF2E4-2C12-4389-BDF6-B50593BE4B3B}" destId="{B970B8C8-5A1C-45C6-BFDD-A2F3DA7E08FE}" srcOrd="4" destOrd="0" parTransId="{D9326624-2072-4995-9B46-D5E32AA92B31}" sibTransId="{2C04DD63-9197-47C0-879E-FC18F2A81D42}"/>
    <dgm:cxn modelId="{5D685F86-70EA-4BF7-9F52-C62302512A25}" type="presOf" srcId="{90388B61-BA6C-4840-8A8F-BF3AB42502B3}" destId="{47059C45-CFDC-4E02-9C5B-F80F3D842A4A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6CEAF-82C4-44AF-B6F2-8C379E712EC3}" type="presOf" srcId="{F2C87152-0827-4AC7-8E03-D9B18F44FDD4}" destId="{EC5B87F8-93BC-4848-966E-6A4615FEB440}" srcOrd="0" destOrd="0" presId="urn:microsoft.com/office/officeart/2005/8/layout/process1"/>
    <dgm:cxn modelId="{37E233BB-F86E-4B56-A38E-FB5D5246C819}" type="presOf" srcId="{F91003E2-5548-4221-A8AD-CE9445DE85DE}" destId="{55A8C5D1-6BB6-4EDA-9F99-E6E3C8F5D443}" srcOrd="1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D6387DFC-0CEB-4EC3-9C64-4ED337FC5FF2}" type="presOf" srcId="{3DACC191-7D05-4FED-91A9-F11ED71607D0}" destId="{EE47384B-0BA5-4B0C-9698-CFF39A29DAAA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F1DD2A30-B93F-4A1B-A9E1-4647AC2BB4D4}" type="presParOf" srcId="{EBC86C23-30C2-4304-B363-CA5D9EE04693}" destId="{47059C45-CFDC-4E02-9C5B-F80F3D842A4A}" srcOrd="2" destOrd="0" presId="urn:microsoft.com/office/officeart/2005/8/layout/process1"/>
    <dgm:cxn modelId="{1E2310E4-9B6E-4460-AB3D-67DECCAABE27}" type="presParOf" srcId="{EBC86C23-30C2-4304-B363-CA5D9EE04693}" destId="{EE47384B-0BA5-4B0C-9698-CFF39A29DAAA}" srcOrd="3" destOrd="0" presId="urn:microsoft.com/office/officeart/2005/8/layout/process1"/>
    <dgm:cxn modelId="{76BE5CAD-B5E9-4A02-912D-6E096B4B1A93}" type="presParOf" srcId="{EE47384B-0BA5-4B0C-9698-CFF39A29DAAA}" destId="{65500710-427B-44BB-A441-98E991290CFF}" srcOrd="0" destOrd="0" presId="urn:microsoft.com/office/officeart/2005/8/layout/process1"/>
    <dgm:cxn modelId="{4B2C1D3B-A76F-4E9F-88F2-F03606DB84CD}" type="presParOf" srcId="{EBC86C23-30C2-4304-B363-CA5D9EE04693}" destId="{EC5B87F8-93BC-4848-966E-6A4615FEB440}" srcOrd="4" destOrd="0" presId="urn:microsoft.com/office/officeart/2005/8/layout/process1"/>
    <dgm:cxn modelId="{92D275B8-3E26-484E-AC01-1856333611F3}" type="presParOf" srcId="{EBC86C23-30C2-4304-B363-CA5D9EE04693}" destId="{98607D5F-B789-4F45-A064-4075EF1434E3}" srcOrd="5" destOrd="0" presId="urn:microsoft.com/office/officeart/2005/8/layout/process1"/>
    <dgm:cxn modelId="{54B12405-E75C-4027-AFE8-CB56D93AB76C}" type="presParOf" srcId="{98607D5F-B789-4F45-A064-4075EF1434E3}" destId="{97ECD407-8D01-4A29-BCD0-72982EC08721}" srcOrd="0" destOrd="0" presId="urn:microsoft.com/office/officeart/2005/8/layout/process1"/>
    <dgm:cxn modelId="{AB97124D-62F6-4822-8B18-3735DAA404B8}" type="presParOf" srcId="{EBC86C23-30C2-4304-B363-CA5D9EE04693}" destId="{8341BC7A-9D49-4693-BAD5-CC4D49B60EF3}" srcOrd="6" destOrd="0" presId="urn:microsoft.com/office/officeart/2005/8/layout/process1"/>
    <dgm:cxn modelId="{37F1E5F0-442A-43E7-8872-152AD987E264}" type="presParOf" srcId="{EBC86C23-30C2-4304-B363-CA5D9EE04693}" destId="{43396963-690D-419C-88D7-F9F5BB9F5B82}" srcOrd="7" destOrd="0" presId="urn:microsoft.com/office/officeart/2005/8/layout/process1"/>
    <dgm:cxn modelId="{66544F4B-FE0D-472D-8AEE-685F947951E1}" type="presParOf" srcId="{43396963-690D-419C-88D7-F9F5BB9F5B82}" destId="{55A8C5D1-6BB6-4EDA-9F99-E6E3C8F5D443}" srcOrd="0" destOrd="0" presId="urn:microsoft.com/office/officeart/2005/8/layout/process1"/>
    <dgm:cxn modelId="{53043737-2518-4077-8AC5-F8B6263701E2}" type="presParOf" srcId="{EBC86C23-30C2-4304-B363-CA5D9EE04693}" destId="{A66C197D-AA0F-44F7-BD20-3B02B4F1E88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DC67AD-B3B8-4F5F-9B2C-10D12C3F9C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6D41A-4A44-4F81-BA8E-2C54023332E7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device management</a:t>
          </a:r>
        </a:p>
      </dgm:t>
    </dgm:pt>
    <dgm:pt modelId="{723419A4-48EF-46D3-AA60-8F47500FA3FA}" type="parTrans" cxnId="{F8762D38-416D-40D0-ADE9-AE678DEB0E60}">
      <dgm:prSet/>
      <dgm:spPr/>
      <dgm:t>
        <a:bodyPr/>
        <a:lstStyle/>
        <a:p>
          <a:endParaRPr lang="en-US"/>
        </a:p>
      </dgm:t>
    </dgm:pt>
    <dgm:pt modelId="{59816AEE-37B1-4B8F-846A-9F37B39D5083}" type="sibTrans" cxnId="{F8762D38-416D-40D0-ADE9-AE678DEB0E60}">
      <dgm:prSet/>
      <dgm:spPr/>
      <dgm:t>
        <a:bodyPr/>
        <a:lstStyle/>
        <a:p>
          <a:endParaRPr lang="en-US"/>
        </a:p>
      </dgm:t>
    </dgm:pt>
    <dgm:pt modelId="{562299D9-C598-4E91-800D-FB2561DCAF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monitoring</a:t>
          </a:r>
        </a:p>
      </dgm:t>
    </dgm:pt>
    <dgm:pt modelId="{E931B21A-B3C9-4345-8744-82785DC346D9}" type="parTrans" cxnId="{E2A4E78F-D7AB-40BD-895B-80725DF6AD8F}">
      <dgm:prSet/>
      <dgm:spPr/>
      <dgm:t>
        <a:bodyPr/>
        <a:lstStyle/>
        <a:p>
          <a:endParaRPr lang="en-US"/>
        </a:p>
      </dgm:t>
    </dgm:pt>
    <dgm:pt modelId="{CA56674C-4C72-437E-AF1F-13FB9036B7F0}" type="sibTrans" cxnId="{E2A4E78F-D7AB-40BD-895B-80725DF6AD8F}">
      <dgm:prSet/>
      <dgm:spPr/>
      <dgm:t>
        <a:bodyPr/>
        <a:lstStyle/>
        <a:p>
          <a:endParaRPr lang="en-US"/>
        </a:p>
      </dgm:t>
    </dgm:pt>
    <dgm:pt modelId="{1ED286EF-13E0-4B1F-9C4C-30774D57F312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security</a:t>
          </a:r>
        </a:p>
      </dgm:t>
    </dgm:pt>
    <dgm:pt modelId="{F7497C6B-B0BB-4424-8530-76AEF7BCD9C7}" type="parTrans" cxnId="{914B232F-811E-49BD-85E4-DD5ACADDA03A}">
      <dgm:prSet/>
      <dgm:spPr/>
      <dgm:t>
        <a:bodyPr/>
        <a:lstStyle/>
        <a:p>
          <a:endParaRPr lang="en-US"/>
        </a:p>
      </dgm:t>
    </dgm:pt>
    <dgm:pt modelId="{59393015-A8BA-434A-85AC-5AB37E0B4CEF}" type="sibTrans" cxnId="{914B232F-811E-49BD-85E4-DD5ACADDA03A}">
      <dgm:prSet/>
      <dgm:spPr/>
      <dgm:t>
        <a:bodyPr/>
        <a:lstStyle/>
        <a:p>
          <a:endParaRPr lang="en-US"/>
        </a:p>
      </dgm:t>
    </dgm:pt>
    <dgm:pt modelId="{746B7FBC-A753-470F-A94D-4E3EBCE9178E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cost control</a:t>
          </a:r>
        </a:p>
      </dgm:t>
    </dgm:pt>
    <dgm:pt modelId="{427F2BA8-58BE-4059-AF48-FBFAF44DD58B}" type="parTrans" cxnId="{CE6F88B4-6925-4446-8C6C-76A5CDDC90E8}">
      <dgm:prSet/>
      <dgm:spPr/>
      <dgm:t>
        <a:bodyPr/>
        <a:lstStyle/>
        <a:p>
          <a:endParaRPr lang="en-US"/>
        </a:p>
      </dgm:t>
    </dgm:pt>
    <dgm:pt modelId="{CCD72223-2464-445D-A084-A9C1075CF94F}" type="sibTrans" cxnId="{CE6F88B4-6925-4446-8C6C-76A5CDDC90E8}">
      <dgm:prSet/>
      <dgm:spPr/>
      <dgm:t>
        <a:bodyPr/>
        <a:lstStyle/>
        <a:p>
          <a:endParaRPr lang="en-US"/>
        </a:p>
      </dgm:t>
    </dgm:pt>
    <dgm:pt modelId="{F13E6255-D661-4985-8722-35A090EA7FBE}" type="pres">
      <dgm:prSet presAssocID="{DCDC67AD-B3B8-4F5F-9B2C-10D12C3F9C0C}" presName="diagram" presStyleCnt="0">
        <dgm:presLayoutVars>
          <dgm:dir/>
          <dgm:resizeHandles val="exact"/>
        </dgm:presLayoutVars>
      </dgm:prSet>
      <dgm:spPr/>
    </dgm:pt>
    <dgm:pt modelId="{2C2FEAE1-27B1-4461-8DAA-59E232C966AD}" type="pres">
      <dgm:prSet presAssocID="{DE86D41A-4A44-4F81-BA8E-2C54023332E7}" presName="node" presStyleLbl="node1" presStyleIdx="0" presStyleCnt="4" custScaleX="45667" custScaleY="41641" custLinFactNeighborX="-19658" custLinFactNeighborY="463">
        <dgm:presLayoutVars>
          <dgm:bulletEnabled val="1"/>
        </dgm:presLayoutVars>
      </dgm:prSet>
      <dgm:spPr/>
    </dgm:pt>
    <dgm:pt modelId="{E1DDCB6B-9FF0-4185-BA81-AEC873CFA0BE}" type="pres">
      <dgm:prSet presAssocID="{59816AEE-37B1-4B8F-846A-9F37B39D5083}" presName="sibTrans" presStyleCnt="0"/>
      <dgm:spPr/>
    </dgm:pt>
    <dgm:pt modelId="{1D01A403-EDE7-4471-864A-12084F60D6A4}" type="pres">
      <dgm:prSet presAssocID="{562299D9-C598-4E91-800D-FB2561DCAF4D}" presName="node" presStyleLbl="node1" presStyleIdx="1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AEE9D6FD-1CD2-47C5-A216-3EC19959FB87}" type="pres">
      <dgm:prSet presAssocID="{CA56674C-4C72-437E-AF1F-13FB9036B7F0}" presName="sibTrans" presStyleCnt="0"/>
      <dgm:spPr/>
    </dgm:pt>
    <dgm:pt modelId="{046A8048-45DA-4CA6-91B4-EFA343DDF5C0}" type="pres">
      <dgm:prSet presAssocID="{1ED286EF-13E0-4B1F-9C4C-30774D57F312}" presName="node" presStyleLbl="node1" presStyleIdx="2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6348FFE4-5E4A-47D9-86A9-4F4971AD00FE}" type="pres">
      <dgm:prSet presAssocID="{59393015-A8BA-434A-85AC-5AB37E0B4CEF}" presName="sibTrans" presStyleCnt="0"/>
      <dgm:spPr/>
    </dgm:pt>
    <dgm:pt modelId="{E0E9563F-539B-456B-8D88-68F81A698E06}" type="pres">
      <dgm:prSet presAssocID="{746B7FBC-A753-470F-A94D-4E3EBCE9178E}" presName="node" presStyleLbl="node1" presStyleIdx="3" presStyleCnt="4" custScaleX="45667" custScaleY="41641" custLinFactNeighborX="-19658" custLinFactNeighborY="2586">
        <dgm:presLayoutVars>
          <dgm:bulletEnabled val="1"/>
        </dgm:presLayoutVars>
      </dgm:prSet>
      <dgm:spPr/>
    </dgm:pt>
  </dgm:ptLst>
  <dgm:cxnLst>
    <dgm:cxn modelId="{0EFEBD00-E03A-44C3-A689-5DDFDB25A1D6}" type="presOf" srcId="{562299D9-C598-4E91-800D-FB2561DCAF4D}" destId="{1D01A403-EDE7-4471-864A-12084F60D6A4}" srcOrd="0" destOrd="0" presId="urn:microsoft.com/office/officeart/2005/8/layout/default"/>
    <dgm:cxn modelId="{914B232F-811E-49BD-85E4-DD5ACADDA03A}" srcId="{DCDC67AD-B3B8-4F5F-9B2C-10D12C3F9C0C}" destId="{1ED286EF-13E0-4B1F-9C4C-30774D57F312}" srcOrd="2" destOrd="0" parTransId="{F7497C6B-B0BB-4424-8530-76AEF7BCD9C7}" sibTransId="{59393015-A8BA-434A-85AC-5AB37E0B4CEF}"/>
    <dgm:cxn modelId="{F8762D38-416D-40D0-ADE9-AE678DEB0E60}" srcId="{DCDC67AD-B3B8-4F5F-9B2C-10D12C3F9C0C}" destId="{DE86D41A-4A44-4F81-BA8E-2C54023332E7}" srcOrd="0" destOrd="0" parTransId="{723419A4-48EF-46D3-AA60-8F47500FA3FA}" sibTransId="{59816AEE-37B1-4B8F-846A-9F37B39D5083}"/>
    <dgm:cxn modelId="{E2A4E78F-D7AB-40BD-895B-80725DF6AD8F}" srcId="{DCDC67AD-B3B8-4F5F-9B2C-10D12C3F9C0C}" destId="{562299D9-C598-4E91-800D-FB2561DCAF4D}" srcOrd="1" destOrd="0" parTransId="{E931B21A-B3C9-4345-8744-82785DC346D9}" sibTransId="{CA56674C-4C72-437E-AF1F-13FB9036B7F0}"/>
    <dgm:cxn modelId="{CE6F88B4-6925-4446-8C6C-76A5CDDC90E8}" srcId="{DCDC67AD-B3B8-4F5F-9B2C-10D12C3F9C0C}" destId="{746B7FBC-A753-470F-A94D-4E3EBCE9178E}" srcOrd="3" destOrd="0" parTransId="{427F2BA8-58BE-4059-AF48-FBFAF44DD58B}" sibTransId="{CCD72223-2464-445D-A084-A9C1075CF94F}"/>
    <dgm:cxn modelId="{293235C3-D0A5-42B3-92F3-1E86E071C359}" type="presOf" srcId="{DCDC67AD-B3B8-4F5F-9B2C-10D12C3F9C0C}" destId="{F13E6255-D661-4985-8722-35A090EA7FBE}" srcOrd="0" destOrd="0" presId="urn:microsoft.com/office/officeart/2005/8/layout/default"/>
    <dgm:cxn modelId="{4BB728CB-EEFC-43CA-B08C-7345E007C5F9}" type="presOf" srcId="{746B7FBC-A753-470F-A94D-4E3EBCE9178E}" destId="{E0E9563F-539B-456B-8D88-68F81A698E06}" srcOrd="0" destOrd="0" presId="urn:microsoft.com/office/officeart/2005/8/layout/default"/>
    <dgm:cxn modelId="{D75C0FDA-F429-42AE-9292-30445BCB3466}" type="presOf" srcId="{1ED286EF-13E0-4B1F-9C4C-30774D57F312}" destId="{046A8048-45DA-4CA6-91B4-EFA343DDF5C0}" srcOrd="0" destOrd="0" presId="urn:microsoft.com/office/officeart/2005/8/layout/default"/>
    <dgm:cxn modelId="{2D03ADF2-B931-4F2F-B15E-8FC580FCAF3F}" type="presOf" srcId="{DE86D41A-4A44-4F81-BA8E-2C54023332E7}" destId="{2C2FEAE1-27B1-4461-8DAA-59E232C966AD}" srcOrd="0" destOrd="0" presId="urn:microsoft.com/office/officeart/2005/8/layout/default"/>
    <dgm:cxn modelId="{99858E6E-ACD4-4C35-BA18-865812813658}" type="presParOf" srcId="{F13E6255-D661-4985-8722-35A090EA7FBE}" destId="{2C2FEAE1-27B1-4461-8DAA-59E232C966AD}" srcOrd="0" destOrd="0" presId="urn:microsoft.com/office/officeart/2005/8/layout/default"/>
    <dgm:cxn modelId="{3F6E7390-CFDE-4A7B-8AED-764808FB7498}" type="presParOf" srcId="{F13E6255-D661-4985-8722-35A090EA7FBE}" destId="{E1DDCB6B-9FF0-4185-BA81-AEC873CFA0BE}" srcOrd="1" destOrd="0" presId="urn:microsoft.com/office/officeart/2005/8/layout/default"/>
    <dgm:cxn modelId="{65BE0477-5EDC-4A05-AF5F-3ACE1BB368D8}" type="presParOf" srcId="{F13E6255-D661-4985-8722-35A090EA7FBE}" destId="{1D01A403-EDE7-4471-864A-12084F60D6A4}" srcOrd="2" destOrd="0" presId="urn:microsoft.com/office/officeart/2005/8/layout/default"/>
    <dgm:cxn modelId="{589D8664-5839-41DE-9F6A-75AADCCBFF31}" type="presParOf" srcId="{F13E6255-D661-4985-8722-35A090EA7FBE}" destId="{AEE9D6FD-1CD2-47C5-A216-3EC19959FB87}" srcOrd="3" destOrd="0" presId="urn:microsoft.com/office/officeart/2005/8/layout/default"/>
    <dgm:cxn modelId="{06843723-69EE-48E3-93FF-17B3CCB8EE4E}" type="presParOf" srcId="{F13E6255-D661-4985-8722-35A090EA7FBE}" destId="{046A8048-45DA-4CA6-91B4-EFA343DDF5C0}" srcOrd="4" destOrd="0" presId="urn:microsoft.com/office/officeart/2005/8/layout/default"/>
    <dgm:cxn modelId="{6768FAFA-C6CB-4D62-97E9-EEF91390DB07}" type="presParOf" srcId="{F13E6255-D661-4985-8722-35A090EA7FBE}" destId="{6348FFE4-5E4A-47D9-86A9-4F4971AD00FE}" srcOrd="5" destOrd="0" presId="urn:microsoft.com/office/officeart/2005/8/layout/default"/>
    <dgm:cxn modelId="{0B9AA99E-1D9D-4B3F-95F0-BE43BB68C812}" type="presParOf" srcId="{F13E6255-D661-4985-8722-35A090EA7FBE}" destId="{E0E9563F-539B-456B-8D88-68F81A698E0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4150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</a:t>
          </a:r>
        </a:p>
      </dsp:txBody>
      <dsp:txXfrm>
        <a:off x="26758" y="1681367"/>
        <a:ext cx="1241288" cy="726686"/>
      </dsp:txXfrm>
    </dsp:sp>
    <dsp:sp modelId="{524EC034-A6BC-4A50-B9EB-547ED99BD89D}">
      <dsp:nvSpPr>
        <dsp:cNvPr id="0" name=""/>
        <dsp:cNvSpPr/>
      </dsp:nvSpPr>
      <dsp:spPr>
        <a:xfrm>
          <a:off x="1419305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19305" y="1948995"/>
        <a:ext cx="190917" cy="191431"/>
      </dsp:txXfrm>
    </dsp:sp>
    <dsp:sp modelId="{33390D9C-5013-4830-A440-81CD2FBE0D16}">
      <dsp:nvSpPr>
        <dsp:cNvPr id="0" name=""/>
        <dsp:cNvSpPr/>
      </dsp:nvSpPr>
      <dsp:spPr>
        <a:xfrm>
          <a:off x="180525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Communicate</a:t>
          </a:r>
        </a:p>
      </dsp:txBody>
      <dsp:txXfrm>
        <a:off x="1827864" y="1681367"/>
        <a:ext cx="1241288" cy="726686"/>
      </dsp:txXfrm>
    </dsp:sp>
    <dsp:sp modelId="{28E8D38B-5D00-4568-AC5D-3C5280B70408}">
      <dsp:nvSpPr>
        <dsp:cNvPr id="0" name=""/>
        <dsp:cNvSpPr/>
      </dsp:nvSpPr>
      <dsp:spPr>
        <a:xfrm>
          <a:off x="3220411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20411" y="1948995"/>
        <a:ext cx="190917" cy="191431"/>
      </dsp:txXfrm>
    </dsp:sp>
    <dsp:sp modelId="{5F0AF515-7BD4-418D-A162-7E996B0CE189}">
      <dsp:nvSpPr>
        <dsp:cNvPr id="0" name=""/>
        <dsp:cNvSpPr/>
      </dsp:nvSpPr>
      <dsp:spPr>
        <a:xfrm>
          <a:off x="3606363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Receive &amp; Process</a:t>
          </a:r>
        </a:p>
      </dsp:txBody>
      <dsp:txXfrm>
        <a:off x="3628971" y="1681367"/>
        <a:ext cx="1241288" cy="726686"/>
      </dsp:txXfrm>
    </dsp:sp>
    <dsp:sp modelId="{DD4FC13D-8B12-4C37-9EE8-5F7E60B6EDDD}">
      <dsp:nvSpPr>
        <dsp:cNvPr id="0" name=""/>
        <dsp:cNvSpPr/>
      </dsp:nvSpPr>
      <dsp:spPr>
        <a:xfrm>
          <a:off x="5021518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021518" y="1948995"/>
        <a:ext cx="190917" cy="191431"/>
      </dsp:txXfrm>
    </dsp:sp>
    <dsp:sp modelId="{AB297AB5-D051-44A0-A7CC-E246A97606F0}">
      <dsp:nvSpPr>
        <dsp:cNvPr id="0" name=""/>
        <dsp:cNvSpPr/>
      </dsp:nvSpPr>
      <dsp:spPr>
        <a:xfrm>
          <a:off x="5407469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Interpret</a:t>
          </a:r>
        </a:p>
      </dsp:txBody>
      <dsp:txXfrm>
        <a:off x="5430077" y="1681367"/>
        <a:ext cx="1241288" cy="726686"/>
      </dsp:txXfrm>
    </dsp:sp>
    <dsp:sp modelId="{AC65F825-D7D9-4867-9F53-2CD3641F073D}">
      <dsp:nvSpPr>
        <dsp:cNvPr id="0" name=""/>
        <dsp:cNvSpPr/>
      </dsp:nvSpPr>
      <dsp:spPr>
        <a:xfrm>
          <a:off x="6822624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822624" y="1948995"/>
        <a:ext cx="190917" cy="191431"/>
      </dsp:txXfrm>
    </dsp:sp>
    <dsp:sp modelId="{CC0F6DD6-5838-42DC-99ED-0AF877745F2D}">
      <dsp:nvSpPr>
        <dsp:cNvPr id="0" name=""/>
        <dsp:cNvSpPr/>
      </dsp:nvSpPr>
      <dsp:spPr>
        <a:xfrm>
          <a:off x="720857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</a:t>
          </a:r>
        </a:p>
      </dsp:txBody>
      <dsp:txXfrm>
        <a:off x="7231184" y="1681367"/>
        <a:ext cx="1241288" cy="726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EAE1-27B1-4461-8DAA-59E232C966AD}">
      <dsp:nvSpPr>
        <dsp:cNvPr id="0" name=""/>
        <dsp:cNvSpPr/>
      </dsp:nvSpPr>
      <dsp:spPr>
        <a:xfrm>
          <a:off x="866909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device management</a:t>
          </a:r>
        </a:p>
      </dsp:txBody>
      <dsp:txXfrm>
        <a:off x="866909" y="493"/>
        <a:ext cx="1487416" cy="813771"/>
      </dsp:txXfrm>
    </dsp:sp>
    <dsp:sp modelId="{1D01A403-EDE7-4471-864A-12084F60D6A4}">
      <dsp:nvSpPr>
        <dsp:cNvPr id="0" name=""/>
        <dsp:cNvSpPr/>
      </dsp:nvSpPr>
      <dsp:spPr>
        <a:xfrm>
          <a:off x="2680034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monitoring</a:t>
          </a:r>
        </a:p>
      </dsp:txBody>
      <dsp:txXfrm>
        <a:off x="2680034" y="0"/>
        <a:ext cx="1487416" cy="813771"/>
      </dsp:txXfrm>
    </dsp:sp>
    <dsp:sp modelId="{046A8048-45DA-4CA6-91B4-EFA343DDF5C0}">
      <dsp:nvSpPr>
        <dsp:cNvPr id="0" name=""/>
        <dsp:cNvSpPr/>
      </dsp:nvSpPr>
      <dsp:spPr>
        <a:xfrm>
          <a:off x="4493159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</a:t>
          </a:r>
        </a:p>
      </dsp:txBody>
      <dsp:txXfrm>
        <a:off x="4493159" y="0"/>
        <a:ext cx="1487416" cy="813771"/>
      </dsp:txXfrm>
    </dsp:sp>
    <dsp:sp modelId="{E0E9563F-539B-456B-8D88-68F81A698E06}">
      <dsp:nvSpPr>
        <dsp:cNvPr id="0" name=""/>
        <dsp:cNvSpPr/>
      </dsp:nvSpPr>
      <dsp:spPr>
        <a:xfrm>
          <a:off x="6306285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 control</a:t>
          </a:r>
        </a:p>
      </dsp:txBody>
      <dsp:txXfrm>
        <a:off x="6306285" y="493"/>
        <a:ext cx="1487416" cy="8137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4150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</a:t>
          </a:r>
        </a:p>
      </dsp:txBody>
      <dsp:txXfrm>
        <a:off x="26758" y="1681367"/>
        <a:ext cx="1241288" cy="726686"/>
      </dsp:txXfrm>
    </dsp:sp>
    <dsp:sp modelId="{524EC034-A6BC-4A50-B9EB-547ED99BD89D}">
      <dsp:nvSpPr>
        <dsp:cNvPr id="0" name=""/>
        <dsp:cNvSpPr/>
      </dsp:nvSpPr>
      <dsp:spPr>
        <a:xfrm>
          <a:off x="1419305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19305" y="1948995"/>
        <a:ext cx="190917" cy="191431"/>
      </dsp:txXfrm>
    </dsp:sp>
    <dsp:sp modelId="{47059C45-CFDC-4E02-9C5B-F80F3D842A4A}">
      <dsp:nvSpPr>
        <dsp:cNvPr id="0" name=""/>
        <dsp:cNvSpPr/>
      </dsp:nvSpPr>
      <dsp:spPr>
        <a:xfrm>
          <a:off x="180525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Communicate</a:t>
          </a:r>
        </a:p>
      </dsp:txBody>
      <dsp:txXfrm>
        <a:off x="1827864" y="1681367"/>
        <a:ext cx="1241288" cy="726686"/>
      </dsp:txXfrm>
    </dsp:sp>
    <dsp:sp modelId="{EE47384B-0BA5-4B0C-9698-CFF39A29DAAA}">
      <dsp:nvSpPr>
        <dsp:cNvPr id="0" name=""/>
        <dsp:cNvSpPr/>
      </dsp:nvSpPr>
      <dsp:spPr>
        <a:xfrm>
          <a:off x="3220411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20411" y="1948995"/>
        <a:ext cx="190917" cy="191431"/>
      </dsp:txXfrm>
    </dsp:sp>
    <dsp:sp modelId="{EC5B87F8-93BC-4848-966E-6A4615FEB440}">
      <dsp:nvSpPr>
        <dsp:cNvPr id="0" name=""/>
        <dsp:cNvSpPr/>
      </dsp:nvSpPr>
      <dsp:spPr>
        <a:xfrm>
          <a:off x="3606363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Receive &amp; Process</a:t>
          </a:r>
        </a:p>
      </dsp:txBody>
      <dsp:txXfrm>
        <a:off x="3628971" y="1681367"/>
        <a:ext cx="1241288" cy="726686"/>
      </dsp:txXfrm>
    </dsp:sp>
    <dsp:sp modelId="{98607D5F-B789-4F45-A064-4075EF1434E3}">
      <dsp:nvSpPr>
        <dsp:cNvPr id="0" name=""/>
        <dsp:cNvSpPr/>
      </dsp:nvSpPr>
      <dsp:spPr>
        <a:xfrm>
          <a:off x="5021518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021518" y="1948995"/>
        <a:ext cx="190917" cy="191431"/>
      </dsp:txXfrm>
    </dsp:sp>
    <dsp:sp modelId="{8341BC7A-9D49-4693-BAD5-CC4D49B60EF3}">
      <dsp:nvSpPr>
        <dsp:cNvPr id="0" name=""/>
        <dsp:cNvSpPr/>
      </dsp:nvSpPr>
      <dsp:spPr>
        <a:xfrm>
          <a:off x="5407469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Interpret</a:t>
          </a:r>
        </a:p>
      </dsp:txBody>
      <dsp:txXfrm>
        <a:off x="5430077" y="1681367"/>
        <a:ext cx="1241288" cy="726686"/>
      </dsp:txXfrm>
    </dsp:sp>
    <dsp:sp modelId="{43396963-690D-419C-88D7-F9F5BB9F5B82}">
      <dsp:nvSpPr>
        <dsp:cNvPr id="0" name=""/>
        <dsp:cNvSpPr/>
      </dsp:nvSpPr>
      <dsp:spPr>
        <a:xfrm>
          <a:off x="6822624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822624" y="1948995"/>
        <a:ext cx="190917" cy="191431"/>
      </dsp:txXfrm>
    </dsp:sp>
    <dsp:sp modelId="{A66C197D-AA0F-44F7-BD20-3B02B4F1E886}">
      <dsp:nvSpPr>
        <dsp:cNvPr id="0" name=""/>
        <dsp:cNvSpPr/>
      </dsp:nvSpPr>
      <dsp:spPr>
        <a:xfrm>
          <a:off x="720857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Act</a:t>
          </a:r>
        </a:p>
      </dsp:txBody>
      <dsp:txXfrm>
        <a:off x="7231184" y="1681367"/>
        <a:ext cx="1241288" cy="72668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EAE1-27B1-4461-8DAA-59E232C966AD}">
      <dsp:nvSpPr>
        <dsp:cNvPr id="0" name=""/>
        <dsp:cNvSpPr/>
      </dsp:nvSpPr>
      <dsp:spPr>
        <a:xfrm>
          <a:off x="866909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device management</a:t>
          </a:r>
        </a:p>
      </dsp:txBody>
      <dsp:txXfrm>
        <a:off x="866909" y="493"/>
        <a:ext cx="1487416" cy="813771"/>
      </dsp:txXfrm>
    </dsp:sp>
    <dsp:sp modelId="{1D01A403-EDE7-4471-864A-12084F60D6A4}">
      <dsp:nvSpPr>
        <dsp:cNvPr id="0" name=""/>
        <dsp:cNvSpPr/>
      </dsp:nvSpPr>
      <dsp:spPr>
        <a:xfrm>
          <a:off x="2680034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monitoring</a:t>
          </a:r>
        </a:p>
      </dsp:txBody>
      <dsp:txXfrm>
        <a:off x="2680034" y="0"/>
        <a:ext cx="1487416" cy="813771"/>
      </dsp:txXfrm>
    </dsp:sp>
    <dsp:sp modelId="{046A8048-45DA-4CA6-91B4-EFA343DDF5C0}">
      <dsp:nvSpPr>
        <dsp:cNvPr id="0" name=""/>
        <dsp:cNvSpPr/>
      </dsp:nvSpPr>
      <dsp:spPr>
        <a:xfrm>
          <a:off x="4493159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</a:t>
          </a:r>
        </a:p>
      </dsp:txBody>
      <dsp:txXfrm>
        <a:off x="4493159" y="0"/>
        <a:ext cx="1487416" cy="813771"/>
      </dsp:txXfrm>
    </dsp:sp>
    <dsp:sp modelId="{E0E9563F-539B-456B-8D88-68F81A698E06}">
      <dsp:nvSpPr>
        <dsp:cNvPr id="0" name=""/>
        <dsp:cNvSpPr/>
      </dsp:nvSpPr>
      <dsp:spPr>
        <a:xfrm>
          <a:off x="6306285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 control</a:t>
          </a:r>
        </a:p>
      </dsp:txBody>
      <dsp:txXfrm>
        <a:off x="6306285" y="493"/>
        <a:ext cx="1487416" cy="813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11-11-2022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Gridlock on the Power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52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geluid</a:t>
            </a:r>
            <a:endParaRPr lang="en-US" dirty="0"/>
          </a:p>
          <a:p>
            <a:r>
              <a:rPr lang="en-US" dirty="0"/>
              <a:t>trilling</a:t>
            </a:r>
          </a:p>
          <a:p>
            <a:r>
              <a:rPr lang="en-US" dirty="0" err="1"/>
              <a:t>beeld</a:t>
            </a:r>
            <a:endParaRPr lang="en-US" dirty="0"/>
          </a:p>
          <a:p>
            <a:r>
              <a:rPr lang="en-US" dirty="0"/>
              <a:t>pH</a:t>
            </a:r>
          </a:p>
          <a:p>
            <a:r>
              <a:rPr lang="en-US" dirty="0"/>
              <a:t>CO2 </a:t>
            </a:r>
            <a:r>
              <a:rPr lang="en-US" dirty="0" err="1"/>
              <a:t>concentratie</a:t>
            </a:r>
            <a:endParaRPr lang="en-US" dirty="0"/>
          </a:p>
          <a:p>
            <a:r>
              <a:rPr lang="en-US" dirty="0" err="1"/>
              <a:t>vochtigheid</a:t>
            </a:r>
            <a:endParaRPr lang="en-US" dirty="0"/>
          </a:p>
          <a:p>
            <a:r>
              <a:rPr lang="en-US" dirty="0" err="1"/>
              <a:t>temperatuur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 err="1"/>
              <a:t>snelheid</a:t>
            </a:r>
            <a:endParaRPr lang="en-US" dirty="0"/>
          </a:p>
          <a:p>
            <a:r>
              <a:rPr lang="en-US" dirty="0" err="1"/>
              <a:t>versnelling</a:t>
            </a:r>
            <a:endParaRPr lang="en-US" dirty="0"/>
          </a:p>
          <a:p>
            <a:r>
              <a:rPr lang="en-US" dirty="0"/>
              <a:t>rpm</a:t>
            </a:r>
          </a:p>
          <a:p>
            <a:r>
              <a:rPr lang="en-US" dirty="0" err="1"/>
              <a:t>debiet</a:t>
            </a:r>
            <a:endParaRPr lang="en-US" dirty="0"/>
          </a:p>
          <a:p>
            <a:r>
              <a:rPr lang="en-US" dirty="0" err="1"/>
              <a:t>gewicht</a:t>
            </a:r>
            <a:endParaRPr lang="en-US" dirty="0"/>
          </a:p>
          <a:p>
            <a:r>
              <a:rPr lang="en-US" dirty="0" err="1"/>
              <a:t>kleur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maar </a:t>
            </a:r>
            <a:r>
              <a:rPr lang="en-US" dirty="0" err="1"/>
              <a:t>niet</a:t>
            </a:r>
            <a:r>
              <a:rPr lang="en-US" dirty="0"/>
              <a:t>: </a:t>
            </a:r>
            <a:r>
              <a:rPr lang="en-US" dirty="0" err="1"/>
              <a:t>geur</a:t>
            </a:r>
            <a:r>
              <a:rPr lang="en-US" dirty="0"/>
              <a:t>, </a:t>
            </a:r>
            <a:r>
              <a:rPr lang="en-US" dirty="0" err="1"/>
              <a:t>smaak</a:t>
            </a:r>
            <a:r>
              <a:rPr lang="en-US" dirty="0"/>
              <a:t>, </a:t>
            </a:r>
            <a:r>
              <a:rPr lang="en-US" dirty="0" err="1"/>
              <a:t>sfeer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691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geluid</a:t>
            </a:r>
            <a:endParaRPr lang="en-US" dirty="0"/>
          </a:p>
          <a:p>
            <a:r>
              <a:rPr lang="en-US" dirty="0"/>
              <a:t>trilling</a:t>
            </a:r>
          </a:p>
          <a:p>
            <a:r>
              <a:rPr lang="en-US" dirty="0" err="1"/>
              <a:t>beeld</a:t>
            </a:r>
            <a:endParaRPr lang="en-US" dirty="0"/>
          </a:p>
          <a:p>
            <a:r>
              <a:rPr lang="en-US" dirty="0"/>
              <a:t>pH</a:t>
            </a:r>
          </a:p>
          <a:p>
            <a:r>
              <a:rPr lang="en-US" dirty="0"/>
              <a:t>CO2 </a:t>
            </a:r>
            <a:r>
              <a:rPr lang="en-US" dirty="0" err="1"/>
              <a:t>concentratie</a:t>
            </a:r>
            <a:endParaRPr lang="en-US" dirty="0"/>
          </a:p>
          <a:p>
            <a:r>
              <a:rPr lang="en-US" dirty="0" err="1"/>
              <a:t>vochtigheid</a:t>
            </a:r>
            <a:endParaRPr lang="en-US" dirty="0"/>
          </a:p>
          <a:p>
            <a:r>
              <a:rPr lang="en-US" dirty="0" err="1"/>
              <a:t>temperatuur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 err="1"/>
              <a:t>snelheid</a:t>
            </a:r>
            <a:endParaRPr lang="en-US" dirty="0"/>
          </a:p>
          <a:p>
            <a:r>
              <a:rPr lang="en-US" dirty="0" err="1"/>
              <a:t>versnelling</a:t>
            </a:r>
            <a:endParaRPr lang="en-US" dirty="0"/>
          </a:p>
          <a:p>
            <a:r>
              <a:rPr lang="en-US" dirty="0"/>
              <a:t>rpm</a:t>
            </a:r>
          </a:p>
          <a:p>
            <a:r>
              <a:rPr lang="en-US" dirty="0" err="1"/>
              <a:t>debiet</a:t>
            </a:r>
            <a:endParaRPr lang="en-US" dirty="0"/>
          </a:p>
          <a:p>
            <a:r>
              <a:rPr lang="en-US" dirty="0" err="1"/>
              <a:t>gewicht</a:t>
            </a:r>
            <a:endParaRPr lang="en-US" dirty="0"/>
          </a:p>
          <a:p>
            <a:r>
              <a:rPr lang="en-US" dirty="0" err="1"/>
              <a:t>kleur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maar </a:t>
            </a:r>
            <a:r>
              <a:rPr lang="en-US" dirty="0" err="1"/>
              <a:t>niet</a:t>
            </a:r>
            <a:r>
              <a:rPr lang="en-US" dirty="0"/>
              <a:t>: </a:t>
            </a:r>
            <a:r>
              <a:rPr lang="en-US" dirty="0" err="1"/>
              <a:t>geur</a:t>
            </a:r>
            <a:r>
              <a:rPr lang="en-US" dirty="0"/>
              <a:t>, </a:t>
            </a:r>
            <a:r>
              <a:rPr lang="en-US" dirty="0" err="1"/>
              <a:t>smaak</a:t>
            </a:r>
            <a:r>
              <a:rPr lang="en-US" dirty="0"/>
              <a:t>, </a:t>
            </a:r>
            <a:r>
              <a:rPr lang="en-US" dirty="0" err="1"/>
              <a:t>sfeer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960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41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4453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11-Nov-22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11-Nov-22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11-Nov-22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11-Nov-22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11-Nov-22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361992"/>
            <a:ext cx="9144000" cy="198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2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66716"/>
            <a:ext cx="9144000" cy="176784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112839"/>
            <a:ext cx="7704864" cy="3546474"/>
          </a:xfrm>
        </p:spPr>
        <p:txBody>
          <a:bodyPr/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2839828" y="0"/>
            <a:ext cx="2770040" cy="4019512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105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3350" marR="0" lvl="0" indent="-13335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71463" marR="0" lvl="0" indent="-138113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05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4541" marR="0" lvl="0" indent="-134541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4541" marR="0" lvl="0" indent="-134541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5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675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9289461" y="2145"/>
            <a:ext cx="2769836" cy="4945999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105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75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en-GB" sz="6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en-GB" sz="6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75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5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7528323" y="340819"/>
            <a:ext cx="896400" cy="173509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818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633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11-Nov-22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11-Nov-22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11-Nov-22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11-Nov-22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11-Nov-22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11-Nov-22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Titel van de presentatie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0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11-Nov-22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 dirty="0"/>
              <a:t>Titel van de presentatie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4" r:id="rId15"/>
    <p:sldLayoutId id="2147483698" r:id="rId16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3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37.png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3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8.jpeg"/><Relationship Id="rId7" Type="http://schemas.openxmlformats.org/officeDocument/2006/relationships/image" Target="../media/image42.sv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39.png"/><Relationship Id="rId7" Type="http://schemas.openxmlformats.org/officeDocument/2006/relationships/image" Target="../media/image47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microsoft.com/office/2007/relationships/hdphoto" Target="../media/hdphoto2.wdp"/><Relationship Id="rId7" Type="http://schemas.openxmlformats.org/officeDocument/2006/relationships/image" Target="../media/image4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8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58.png"/><Relationship Id="rId4" Type="http://schemas.openxmlformats.org/officeDocument/2006/relationships/image" Target="../media/image52.emf"/><Relationship Id="rId9" Type="http://schemas.openxmlformats.org/officeDocument/2006/relationships/image" Target="../media/image57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4.png"/><Relationship Id="rId3" Type="http://schemas.openxmlformats.org/officeDocument/2006/relationships/image" Target="../media/image55.png"/><Relationship Id="rId7" Type="http://schemas.openxmlformats.org/officeDocument/2006/relationships/image" Target="../media/image60.png"/><Relationship Id="rId12" Type="http://schemas.openxmlformats.org/officeDocument/2006/relationships/image" Target="../media/image62.jpe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emf"/><Relationship Id="rId11" Type="http://schemas.openxmlformats.org/officeDocument/2006/relationships/image" Target="../media/image53.png"/><Relationship Id="rId5" Type="http://schemas.openxmlformats.org/officeDocument/2006/relationships/image" Target="../media/image59.png"/><Relationship Id="rId10" Type="http://schemas.openxmlformats.org/officeDocument/2006/relationships/image" Target="../media/image61.png"/><Relationship Id="rId4" Type="http://schemas.openxmlformats.org/officeDocument/2006/relationships/image" Target="../media/image50.emf"/><Relationship Id="rId9" Type="http://schemas.openxmlformats.org/officeDocument/2006/relationships/image" Target="../media/image58.png"/><Relationship Id="rId1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6.svg"/><Relationship Id="rId18" Type="http://schemas.openxmlformats.org/officeDocument/2006/relationships/image" Target="../media/image54.png"/><Relationship Id="rId3" Type="http://schemas.openxmlformats.org/officeDocument/2006/relationships/image" Target="../media/image55.png"/><Relationship Id="rId21" Type="http://schemas.openxmlformats.org/officeDocument/2006/relationships/image" Target="../media/image69.png"/><Relationship Id="rId7" Type="http://schemas.openxmlformats.org/officeDocument/2006/relationships/image" Target="../media/image57.emf"/><Relationship Id="rId12" Type="http://schemas.openxmlformats.org/officeDocument/2006/relationships/image" Target="../media/image65.png"/><Relationship Id="rId17" Type="http://schemas.openxmlformats.org/officeDocument/2006/relationships/image" Target="../media/image62.jpeg"/><Relationship Id="rId2" Type="http://schemas.openxmlformats.org/officeDocument/2006/relationships/image" Target="../media/image52.emf"/><Relationship Id="rId16" Type="http://schemas.openxmlformats.org/officeDocument/2006/relationships/image" Target="../media/image53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emf"/><Relationship Id="rId11" Type="http://schemas.openxmlformats.org/officeDocument/2006/relationships/image" Target="../media/image64.png"/><Relationship Id="rId5" Type="http://schemas.openxmlformats.org/officeDocument/2006/relationships/image" Target="../media/image59.png"/><Relationship Id="rId15" Type="http://schemas.openxmlformats.org/officeDocument/2006/relationships/image" Target="../media/image61.png"/><Relationship Id="rId10" Type="http://schemas.openxmlformats.org/officeDocument/2006/relationships/image" Target="../media/image58.png"/><Relationship Id="rId19" Type="http://schemas.openxmlformats.org/officeDocument/2006/relationships/image" Target="../media/image48.png"/><Relationship Id="rId4" Type="http://schemas.openxmlformats.org/officeDocument/2006/relationships/image" Target="../media/image50.emf"/><Relationship Id="rId9" Type="http://schemas.openxmlformats.org/officeDocument/2006/relationships/image" Target="../media/image56.png"/><Relationship Id="rId1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7" Type="http://schemas.openxmlformats.org/officeDocument/2006/relationships/image" Target="../media/image64.pn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jpg"/><Relationship Id="rId5" Type="http://schemas.openxmlformats.org/officeDocument/2006/relationships/image" Target="../media/image48.png"/><Relationship Id="rId4" Type="http://schemas.openxmlformats.org/officeDocument/2006/relationships/image" Target="../media/image52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jpg"/><Relationship Id="rId5" Type="http://schemas.openxmlformats.org/officeDocument/2006/relationships/image" Target="../media/image48.png"/><Relationship Id="rId4" Type="http://schemas.openxmlformats.org/officeDocument/2006/relationships/image" Target="../media/image5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7D80840-42E2-8F9A-9BA0-FFA3C2D2F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6211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E83C-0911-4A98-8ABC-89E3C9D8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World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Enterprise IT World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2C557-0514-4EB5-943A-AA00CE7DB79A}"/>
              </a:ext>
            </a:extLst>
          </p:cNvPr>
          <p:cNvSpPr/>
          <p:nvPr/>
        </p:nvSpPr>
        <p:spPr>
          <a:xfrm>
            <a:off x="1586419" y="1649505"/>
            <a:ext cx="1477269" cy="1766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Enterprise IT Systems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952D4-8C67-449C-B1DB-78A44A7E2197}"/>
              </a:ext>
            </a:extLst>
          </p:cNvPr>
          <p:cNvSpPr/>
          <p:nvPr/>
        </p:nvSpPr>
        <p:spPr>
          <a:xfrm>
            <a:off x="3892002" y="1649505"/>
            <a:ext cx="2051597" cy="176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C2233-57B9-4ACE-8053-6B6DCA54801F}"/>
              </a:ext>
            </a:extLst>
          </p:cNvPr>
          <p:cNvSpPr/>
          <p:nvPr/>
        </p:nvSpPr>
        <p:spPr>
          <a:xfrm>
            <a:off x="7010399" y="1649506"/>
            <a:ext cx="1477269" cy="17660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OT (</a:t>
            </a:r>
            <a:r>
              <a:rPr lang="nl-NL" dirty="0" err="1"/>
              <a:t>operational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) </a:t>
            </a:r>
          </a:p>
          <a:p>
            <a:pPr algn="ctr"/>
            <a:r>
              <a:rPr lang="nl-NL" dirty="0"/>
              <a:t>&amp; Real, </a:t>
            </a:r>
            <a:r>
              <a:rPr lang="nl-NL" dirty="0" err="1"/>
              <a:t>Physical</a:t>
            </a:r>
            <a:r>
              <a:rPr lang="nl-NL" dirty="0"/>
              <a:t> World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EFD917-1C16-4325-A93C-2E5B21FA5CC0}"/>
              </a:ext>
            </a:extLst>
          </p:cNvPr>
          <p:cNvSpPr/>
          <p:nvPr/>
        </p:nvSpPr>
        <p:spPr>
          <a:xfrm>
            <a:off x="2918570" y="1998019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59E6D3-2DA2-40BE-AF32-E8F098F24F7C}"/>
              </a:ext>
            </a:extLst>
          </p:cNvPr>
          <p:cNvSpPr/>
          <p:nvPr/>
        </p:nvSpPr>
        <p:spPr>
          <a:xfrm>
            <a:off x="5883088" y="1954866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F7946A-D870-4342-B006-C0892CC6C3D3}"/>
              </a:ext>
            </a:extLst>
          </p:cNvPr>
          <p:cNvSpPr/>
          <p:nvPr/>
        </p:nvSpPr>
        <p:spPr>
          <a:xfrm rot="10800000">
            <a:off x="2918569" y="2573877"/>
            <a:ext cx="1088877" cy="650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8158B-E9DF-ACE7-254F-54E4D2670D89}"/>
              </a:ext>
            </a:extLst>
          </p:cNvPr>
          <p:cNvSpPr/>
          <p:nvPr/>
        </p:nvSpPr>
        <p:spPr>
          <a:xfrm>
            <a:off x="149311" y="2121489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Third Parties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28408C-739A-1CC0-30CD-DF21ABDA65B2}"/>
              </a:ext>
            </a:extLst>
          </p:cNvPr>
          <p:cNvSpPr/>
          <p:nvPr/>
        </p:nvSpPr>
        <p:spPr>
          <a:xfrm>
            <a:off x="1098393" y="2280572"/>
            <a:ext cx="658268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D07EB5-B99B-A7D3-8D3A-B296607CFF0E}"/>
              </a:ext>
            </a:extLst>
          </p:cNvPr>
          <p:cNvSpPr/>
          <p:nvPr/>
        </p:nvSpPr>
        <p:spPr>
          <a:xfrm flipH="1">
            <a:off x="1071672" y="2679336"/>
            <a:ext cx="658268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FB91F2-A098-620A-68F1-58DE7F69BDAE}"/>
              </a:ext>
            </a:extLst>
          </p:cNvPr>
          <p:cNvSpPr/>
          <p:nvPr/>
        </p:nvSpPr>
        <p:spPr>
          <a:xfrm rot="10800000">
            <a:off x="5888362" y="2568051"/>
            <a:ext cx="1088877" cy="650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3676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D6E0-057A-467E-9C72-DC9CCDC40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303E3-9ABF-448E-AA3D-406B7E11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A2C3-CE36-49A5-BEA3-1372240F6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  <a:p>
            <a:r>
              <a:rPr lang="en-US" dirty="0"/>
              <a:t>Eyes, Ears, Smell and Feel</a:t>
            </a:r>
            <a:br>
              <a:rPr lang="en-US" dirty="0"/>
            </a:br>
            <a:r>
              <a:rPr lang="en-US" dirty="0"/>
              <a:t>for [enterprise] IT systems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90601-5371-4B41-AE12-02929E053E3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1266" name="Picture 2" descr="Observe Customers Where They Are - Teaching Entrepreneurship">
            <a:extLst>
              <a:ext uri="{FF2B5EF4-FFF2-40B4-BE49-F238E27FC236}">
                <a16:creationId xmlns:a16="http://schemas.microsoft.com/office/drawing/2014/main" id="{D2B3DA39-585E-407A-BDF7-BC4B5E4A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61" y="1509716"/>
            <a:ext cx="3784920" cy="25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5F27B7-9448-4EC3-9A54-5C5D9E3C0C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D4D11-0B79-423A-8717-9D197587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Eyes through I</a:t>
            </a:r>
            <a:r>
              <a:rPr lang="en-US" cap="none" dirty="0"/>
              <a:t>o</a:t>
            </a:r>
            <a:r>
              <a:rPr lang="en-US" dirty="0"/>
              <a:t>T-systems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0AEEE-770F-4895-989B-81C53DA93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8F78B5-5E50-4BEE-98BE-3657104D555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6" name="Picture 2" descr="ABN AMRO World Tennis Tournament - Holland.com">
            <a:extLst>
              <a:ext uri="{FF2B5EF4-FFF2-40B4-BE49-F238E27FC236}">
                <a16:creationId xmlns:a16="http://schemas.microsoft.com/office/drawing/2014/main" id="{6E08D199-CBDB-468C-AC87-A70A8AF0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8553"/>
            <a:ext cx="9144000" cy="2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wk-Eye Innovations Official Website">
            <a:extLst>
              <a:ext uri="{FF2B5EF4-FFF2-40B4-BE49-F238E27FC236}">
                <a16:creationId xmlns:a16="http://schemas.microsoft.com/office/drawing/2014/main" id="{726B5BBC-6DEA-4BBE-80A6-4DD1AD7FE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508" y="967668"/>
            <a:ext cx="3386138" cy="126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2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Tec Releases 'code Of Practice' For Securing Consumer Internet Of Things |  Mint">
            <a:extLst>
              <a:ext uri="{FF2B5EF4-FFF2-40B4-BE49-F238E27FC236}">
                <a16:creationId xmlns:a16="http://schemas.microsoft.com/office/drawing/2014/main" id="{1793A915-56B0-4368-90FA-252CF008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2"/>
            <a:ext cx="9144000" cy="513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92FD-C9AC-40E3-A738-33D76890AB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27094-B78D-43A6-95AD-F3BABE8B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Consumenten</a:t>
            </a:r>
            <a:r>
              <a:rPr lang="en-US" dirty="0"/>
              <a:t> I</a:t>
            </a:r>
            <a:r>
              <a:rPr lang="en-US" cap="none" dirty="0"/>
              <a:t>o</a:t>
            </a:r>
            <a:r>
              <a:rPr lang="en-US" dirty="0"/>
              <a:t>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158A1-FD3B-480C-A2BC-3B0D340B2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65CFE2-E9A8-4AD9-BB42-5621B58DD69F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6" name="Picture 2" descr="VELUX GGL UK08 207021">
            <a:extLst>
              <a:ext uri="{FF2B5EF4-FFF2-40B4-BE49-F238E27FC236}">
                <a16:creationId xmlns:a16="http://schemas.microsoft.com/office/drawing/2014/main" id="{36824047-4B92-420B-A3DF-04DC94F6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040" y="340819"/>
            <a:ext cx="2372150" cy="23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 reasons to try Strava — boost your rides by bagging segments | road.cc">
            <a:extLst>
              <a:ext uri="{FF2B5EF4-FFF2-40B4-BE49-F238E27FC236}">
                <a16:creationId xmlns:a16="http://schemas.microsoft.com/office/drawing/2014/main" id="{F3ADE143-3A3A-4B4B-8B2C-5E3C059E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6" y="806063"/>
            <a:ext cx="1964531" cy="130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tbit Charge 4 - Activity tracker - Zwart">
            <a:extLst>
              <a:ext uri="{FF2B5EF4-FFF2-40B4-BE49-F238E27FC236}">
                <a16:creationId xmlns:a16="http://schemas.microsoft.com/office/drawing/2014/main" id="{AA7A4005-0EEC-4CC2-9C28-BFD373DB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24" y="2042125"/>
            <a:ext cx="988219" cy="12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AF005-D946-4396-B5D2-590B39217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252" y="128066"/>
            <a:ext cx="2849072" cy="1466652"/>
          </a:xfrm>
          <a:prstGeom prst="rect">
            <a:avLst/>
          </a:prstGeom>
        </p:spPr>
      </p:pic>
      <p:pic>
        <p:nvPicPr>
          <p:cNvPr id="1036" name="Picture 12" descr="Opbrengst zonnepanelen monitoren: zo doe je dat!">
            <a:extLst>
              <a:ext uri="{FF2B5EF4-FFF2-40B4-BE49-F238E27FC236}">
                <a16:creationId xmlns:a16="http://schemas.microsoft.com/office/drawing/2014/main" id="{2551A8D4-FEE4-44FE-AD6F-A2511785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4" y="3523240"/>
            <a:ext cx="2135981" cy="12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otronic LCD solar monitor 12V weergave capaciteit solarsysteem zonnepaneel  opbrengst">
            <a:extLst>
              <a:ext uri="{FF2B5EF4-FFF2-40B4-BE49-F238E27FC236}">
                <a16:creationId xmlns:a16="http://schemas.microsoft.com/office/drawing/2014/main" id="{AF0ED05C-B8EB-4232-A6AD-26B74BEF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6" y="3203501"/>
            <a:ext cx="940361" cy="1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amsung zet in op 'connected koelkast' - IoT Journaal">
            <a:extLst>
              <a:ext uri="{FF2B5EF4-FFF2-40B4-BE49-F238E27FC236}">
                <a16:creationId xmlns:a16="http://schemas.microsoft.com/office/drawing/2014/main" id="{8A281650-BF52-43A3-936D-13350C4D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141" y="2675109"/>
            <a:ext cx="2652098" cy="14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eco gaat slimme thermostaat Toon ook aan niet-klanten aanbieden | NU -  Het laatste nieuws het eerst op NU.nl">
            <a:extLst>
              <a:ext uri="{FF2B5EF4-FFF2-40B4-BE49-F238E27FC236}">
                <a16:creationId xmlns:a16="http://schemas.microsoft.com/office/drawing/2014/main" id="{B0FC513C-5657-4B05-ACBA-B87FAA14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13" y="3641331"/>
            <a:ext cx="2414588" cy="12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7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D6E0-057A-467E-9C72-DC9CCDC40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303E3-9ABF-448E-AA3D-406B7E11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A2C3-CE36-49A5-BEA3-1372240F6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  <a:p>
            <a:r>
              <a:rPr lang="en-US" dirty="0"/>
              <a:t>Eyes, Ears, Smell and Feel</a:t>
            </a:r>
            <a:br>
              <a:rPr lang="en-US" dirty="0"/>
            </a:br>
            <a:r>
              <a:rPr lang="en-US" dirty="0"/>
              <a:t>for [enterprise] IT systems</a:t>
            </a:r>
          </a:p>
          <a:p>
            <a:r>
              <a:rPr lang="en-US" dirty="0"/>
              <a:t>A remote control – for manipulating</a:t>
            </a:r>
            <a:br>
              <a:rPr lang="en-US" dirty="0"/>
            </a:br>
            <a:r>
              <a:rPr lang="en-US" dirty="0"/>
              <a:t>the real world from within the enterprise 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90601-5371-4B41-AE12-02929E053E3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1266" name="Picture 2" descr="Observe Customers Where They Are - Teaching Entrepreneurship">
            <a:extLst>
              <a:ext uri="{FF2B5EF4-FFF2-40B4-BE49-F238E27FC236}">
                <a16:creationId xmlns:a16="http://schemas.microsoft.com/office/drawing/2014/main" id="{D2B3DA39-585E-407A-BDF7-BC4B5E4A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61" y="1509716"/>
            <a:ext cx="3784920" cy="25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ebru Remote Control BN59-01175N For Samsung, Remote Controller ...">
            <a:extLst>
              <a:ext uri="{FF2B5EF4-FFF2-40B4-BE49-F238E27FC236}">
                <a16:creationId xmlns:a16="http://schemas.microsoft.com/office/drawing/2014/main" id="{7D6485D2-6B34-965B-77F5-C3F16D17D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0" y="2195355"/>
            <a:ext cx="2617659" cy="261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6332602"/>
              </p:ext>
            </p:extLst>
          </p:nvPr>
        </p:nvGraphicFramePr>
        <p:xfrm>
          <a:off x="422031" y="-294565"/>
          <a:ext cx="8499231" cy="4089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89E29B-8A3F-4CB4-8ED5-1B558ACA6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189169"/>
              </p:ext>
            </p:extLst>
          </p:nvPr>
        </p:nvGraphicFramePr>
        <p:xfrm>
          <a:off x="422031" y="4018085"/>
          <a:ext cx="9941169" cy="814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22B728DA-45D4-4B8A-977E-3855196F27BC}"/>
              </a:ext>
            </a:extLst>
          </p:cNvPr>
          <p:cNvSpPr/>
          <p:nvPr/>
        </p:nvSpPr>
        <p:spPr>
          <a:xfrm>
            <a:off x="3313486" y="311150"/>
            <a:ext cx="3402623" cy="479204"/>
          </a:xfrm>
          <a:prstGeom prst="wedgeRoundRectCallout">
            <a:avLst>
              <a:gd name="adj1" fmla="val -37370"/>
              <a:gd name="adj2" fmla="val 1240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How often, how fast, how much, how accurate and reliable, how secure</a:t>
            </a:r>
          </a:p>
        </p:txBody>
      </p:sp>
    </p:spTree>
    <p:extLst>
      <p:ext uri="{BB962C8B-B14F-4D97-AF65-F5344CB8AC3E}">
        <p14:creationId xmlns:p14="http://schemas.microsoft.com/office/powerpoint/2010/main" val="29543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4341641"/>
              </p:ext>
            </p:extLst>
          </p:nvPr>
        </p:nvGraphicFramePr>
        <p:xfrm>
          <a:off x="422031" y="-294565"/>
          <a:ext cx="8499231" cy="4089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89E29B-8A3F-4CB4-8ED5-1B558ACA6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96548"/>
              </p:ext>
            </p:extLst>
          </p:nvPr>
        </p:nvGraphicFramePr>
        <p:xfrm>
          <a:off x="422031" y="4018085"/>
          <a:ext cx="9941169" cy="814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88EE27-8CEF-4341-A83E-644D1C94865F}"/>
              </a:ext>
            </a:extLst>
          </p:cNvPr>
          <p:cNvSpPr/>
          <p:nvPr/>
        </p:nvSpPr>
        <p:spPr>
          <a:xfrm>
            <a:off x="6622507" y="2571750"/>
            <a:ext cx="1354016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Decide on Action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00731DE5-8C03-42AC-853F-A5E204579354}"/>
              </a:ext>
            </a:extLst>
          </p:cNvPr>
          <p:cNvSpPr/>
          <p:nvPr/>
        </p:nvSpPr>
        <p:spPr>
          <a:xfrm>
            <a:off x="7933593" y="2686538"/>
            <a:ext cx="729761" cy="395654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B534E72E-6D76-4C53-AFFB-F88236AC41A6}"/>
              </a:ext>
            </a:extLst>
          </p:cNvPr>
          <p:cNvSpPr/>
          <p:nvPr/>
        </p:nvSpPr>
        <p:spPr>
          <a:xfrm rot="1310867">
            <a:off x="8166815" y="2420222"/>
            <a:ext cx="496539" cy="483577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2EDB6B-74E4-4F3A-ACB0-1FEB7DEE6387}"/>
              </a:ext>
            </a:extLst>
          </p:cNvPr>
          <p:cNvSpPr/>
          <p:nvPr/>
        </p:nvSpPr>
        <p:spPr>
          <a:xfrm>
            <a:off x="4002393" y="2555387"/>
            <a:ext cx="1354016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Send signal (</a:t>
            </a:r>
            <a:r>
              <a:rPr lang="en-US" sz="1013" dirty="0" err="1"/>
              <a:t>to“thing</a:t>
            </a:r>
            <a:r>
              <a:rPr lang="en-US" sz="1013" dirty="0"/>
              <a:t>”)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E374B6-6568-4D5E-99E4-683EE387AE23}"/>
              </a:ext>
            </a:extLst>
          </p:cNvPr>
          <p:cNvSpPr/>
          <p:nvPr/>
        </p:nvSpPr>
        <p:spPr>
          <a:xfrm>
            <a:off x="422031" y="2578324"/>
            <a:ext cx="1274885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Execute action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25D473-8C36-48DE-BB36-63C0B8B12DC1}"/>
              </a:ext>
            </a:extLst>
          </p:cNvPr>
          <p:cNvSpPr/>
          <p:nvPr/>
        </p:nvSpPr>
        <p:spPr>
          <a:xfrm>
            <a:off x="2172646" y="2571749"/>
            <a:ext cx="1354016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Receive/ Interpret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70497886-99A1-4C61-82E2-9E135A7B134A}"/>
              </a:ext>
            </a:extLst>
          </p:cNvPr>
          <p:cNvSpPr/>
          <p:nvPr/>
        </p:nvSpPr>
        <p:spPr>
          <a:xfrm>
            <a:off x="5642599" y="2686538"/>
            <a:ext cx="686831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C703D37D-A13F-4D60-A2D9-003E978D7454}"/>
              </a:ext>
            </a:extLst>
          </p:cNvPr>
          <p:cNvSpPr/>
          <p:nvPr/>
        </p:nvSpPr>
        <p:spPr>
          <a:xfrm>
            <a:off x="3561831" y="2670175"/>
            <a:ext cx="350628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52502669-BABF-42D2-B2CA-F0E5800DD164}"/>
              </a:ext>
            </a:extLst>
          </p:cNvPr>
          <p:cNvSpPr/>
          <p:nvPr/>
        </p:nvSpPr>
        <p:spPr>
          <a:xfrm>
            <a:off x="1736038" y="2653811"/>
            <a:ext cx="350628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647A39-1A0E-46F8-9A64-81EBCE4131FD}"/>
              </a:ext>
            </a:extLst>
          </p:cNvPr>
          <p:cNvSpPr/>
          <p:nvPr/>
        </p:nvSpPr>
        <p:spPr>
          <a:xfrm>
            <a:off x="41437" y="1562005"/>
            <a:ext cx="371802" cy="1269119"/>
          </a:xfrm>
          <a:custGeom>
            <a:avLst/>
            <a:gdLst>
              <a:gd name="connsiteX0" fmla="*/ 495736 w 495736"/>
              <a:gd name="connsiteY0" fmla="*/ 1692159 h 1692159"/>
              <a:gd name="connsiteX1" fmla="*/ 179213 w 495736"/>
              <a:gd name="connsiteY1" fmla="*/ 1317020 h 1692159"/>
              <a:gd name="connsiteX2" fmla="*/ 3366 w 495736"/>
              <a:gd name="connsiteY2" fmla="*/ 660528 h 1692159"/>
              <a:gd name="connsiteX3" fmla="*/ 97151 w 495736"/>
              <a:gd name="connsiteY3" fmla="*/ 97820 h 1692159"/>
              <a:gd name="connsiteX4" fmla="*/ 484013 w 495736"/>
              <a:gd name="connsiteY4" fmla="*/ 4036 h 169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736" h="1692159">
                <a:moveTo>
                  <a:pt x="495736" y="1692159"/>
                </a:moveTo>
                <a:cubicBezTo>
                  <a:pt x="378505" y="1590558"/>
                  <a:pt x="261275" y="1488958"/>
                  <a:pt x="179213" y="1317020"/>
                </a:cubicBezTo>
                <a:cubicBezTo>
                  <a:pt x="97151" y="1145082"/>
                  <a:pt x="17043" y="863728"/>
                  <a:pt x="3366" y="660528"/>
                </a:cubicBezTo>
                <a:cubicBezTo>
                  <a:pt x="-10311" y="457328"/>
                  <a:pt x="17043" y="207235"/>
                  <a:pt x="97151" y="97820"/>
                </a:cubicBezTo>
                <a:cubicBezTo>
                  <a:pt x="177259" y="-11595"/>
                  <a:pt x="330636" y="-3780"/>
                  <a:pt x="484013" y="40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8DB67D-6DE3-4CF5-8265-3BBD6861F885}"/>
              </a:ext>
            </a:extLst>
          </p:cNvPr>
          <p:cNvSpPr/>
          <p:nvPr/>
        </p:nvSpPr>
        <p:spPr>
          <a:xfrm>
            <a:off x="8695593" y="1705708"/>
            <a:ext cx="422777" cy="1195754"/>
          </a:xfrm>
          <a:custGeom>
            <a:avLst/>
            <a:gdLst>
              <a:gd name="connsiteX0" fmla="*/ 316523 w 563703"/>
              <a:gd name="connsiteY0" fmla="*/ 0 h 1594338"/>
              <a:gd name="connsiteX1" fmla="*/ 562708 w 563703"/>
              <a:gd name="connsiteY1" fmla="*/ 316523 h 1594338"/>
              <a:gd name="connsiteX2" fmla="*/ 386862 w 563703"/>
              <a:gd name="connsiteY2" fmla="*/ 1359877 h 1594338"/>
              <a:gd name="connsiteX3" fmla="*/ 0 w 563703"/>
              <a:gd name="connsiteY3" fmla="*/ 1594338 h 15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703" h="1594338">
                <a:moveTo>
                  <a:pt x="316523" y="0"/>
                </a:moveTo>
                <a:cubicBezTo>
                  <a:pt x="433754" y="44938"/>
                  <a:pt x="550985" y="89877"/>
                  <a:pt x="562708" y="316523"/>
                </a:cubicBezTo>
                <a:cubicBezTo>
                  <a:pt x="574431" y="543169"/>
                  <a:pt x="480647" y="1146908"/>
                  <a:pt x="386862" y="1359877"/>
                </a:cubicBezTo>
                <a:cubicBezTo>
                  <a:pt x="293077" y="1572846"/>
                  <a:pt x="146538" y="1583592"/>
                  <a:pt x="0" y="1594338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3074" name="Picture 2" descr="Melk, goed voor elk? - OneWorld">
            <a:extLst>
              <a:ext uri="{FF2B5EF4-FFF2-40B4-BE49-F238E27FC236}">
                <a16:creationId xmlns:a16="http://schemas.microsoft.com/office/drawing/2014/main" id="{B1F5D2F0-360A-401E-89CD-8214921B74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38" y="779742"/>
            <a:ext cx="857686" cy="643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Eneco opent haar grootste Nederlandse windpark op land">
            <a:extLst>
              <a:ext uri="{FF2B5EF4-FFF2-40B4-BE49-F238E27FC236}">
                <a16:creationId xmlns:a16="http://schemas.microsoft.com/office/drawing/2014/main" id="{5724EFB6-6544-45FE-B9AB-24C3C9938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4" y="3120265"/>
            <a:ext cx="1147391" cy="646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nneT">
            <a:extLst>
              <a:ext uri="{FF2B5EF4-FFF2-40B4-BE49-F238E27FC236}">
                <a16:creationId xmlns:a16="http://schemas.microsoft.com/office/drawing/2014/main" id="{3D640597-BF76-4C4B-9469-9ED7D7AD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31" y="3328671"/>
            <a:ext cx="1147391" cy="22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F8D443A-FED3-4033-9819-C05DA0EA5276}"/>
              </a:ext>
            </a:extLst>
          </p:cNvPr>
          <p:cNvSpPr/>
          <p:nvPr/>
        </p:nvSpPr>
        <p:spPr>
          <a:xfrm>
            <a:off x="1318847" y="3417850"/>
            <a:ext cx="6556131" cy="816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815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69" b="19742"/>
          <a:stretch/>
        </p:blipFill>
        <p:spPr bwMode="auto">
          <a:xfrm>
            <a:off x="0" y="818488"/>
            <a:ext cx="1484142" cy="32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6" name="Picture 2" descr="Eneco opzeggen? | Meer infomatie over opzeggen bij Eneco">
            <a:extLst>
              <a:ext uri="{FF2B5EF4-FFF2-40B4-BE49-F238E27FC236}">
                <a16:creationId xmlns:a16="http://schemas.microsoft.com/office/drawing/2014/main" id="{A67C8ABF-759A-FE1D-80B1-C9C9D1ED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10" y="155637"/>
            <a:ext cx="1626861" cy="7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070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2"/>
          <a:stretch/>
        </p:blipFill>
        <p:spPr bwMode="auto">
          <a:xfrm>
            <a:off x="0" y="818488"/>
            <a:ext cx="9144000" cy="32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IoT Platform for Energy Transition - DigitalXchange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26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75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6"/>
          <a:stretch/>
        </p:blipFill>
        <p:spPr bwMode="auto">
          <a:xfrm>
            <a:off x="0" y="818487"/>
            <a:ext cx="9144000" cy="38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256EA-0C38-4E71-B6AA-133E9EFBCE7E}"/>
              </a:ext>
            </a:extLst>
          </p:cNvPr>
          <p:cNvSpPr txBox="1"/>
          <p:nvPr/>
        </p:nvSpPr>
        <p:spPr>
          <a:xfrm>
            <a:off x="1299890" y="4238278"/>
            <a:ext cx="134011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Supply (100°-120°)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1629E-6111-4132-AC20-A074E1159115}"/>
              </a:ext>
            </a:extLst>
          </p:cNvPr>
          <p:cNvSpPr txBox="1"/>
          <p:nvPr/>
        </p:nvSpPr>
        <p:spPr>
          <a:xfrm>
            <a:off x="1310467" y="4400565"/>
            <a:ext cx="46006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Return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44DD-6F48-4BAD-B1F0-052618C279B0}"/>
              </a:ext>
            </a:extLst>
          </p:cNvPr>
          <p:cNvSpPr txBox="1"/>
          <p:nvPr/>
        </p:nvSpPr>
        <p:spPr>
          <a:xfrm>
            <a:off x="1299890" y="4578478"/>
            <a:ext cx="114294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Heat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Production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EBF61-37E6-4B5F-A624-5717F9D4935D}"/>
              </a:ext>
            </a:extLst>
          </p:cNvPr>
          <p:cNvSpPr txBox="1"/>
          <p:nvPr/>
        </p:nvSpPr>
        <p:spPr>
          <a:xfrm>
            <a:off x="3255832" y="4238278"/>
            <a:ext cx="175528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Auxilliary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Heat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Production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81FE28-3F79-4C6E-9662-A92FE8CD5E60}"/>
              </a:ext>
            </a:extLst>
          </p:cNvPr>
          <p:cNvSpPr txBox="1"/>
          <p:nvPr/>
        </p:nvSpPr>
        <p:spPr>
          <a:xfrm>
            <a:off x="5835327" y="4238278"/>
            <a:ext cx="123751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Local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Distributor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DF704-712A-42DF-A222-778B8AEED6A8}"/>
              </a:ext>
            </a:extLst>
          </p:cNvPr>
          <p:cNvSpPr txBox="1"/>
          <p:nvPr/>
        </p:nvSpPr>
        <p:spPr>
          <a:xfrm>
            <a:off x="7711566" y="4409361"/>
            <a:ext cx="468077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Supply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548BB-F5F2-4FD4-9770-DFD9668BB8FA}"/>
              </a:ext>
            </a:extLst>
          </p:cNvPr>
          <p:cNvSpPr txBox="1"/>
          <p:nvPr/>
        </p:nvSpPr>
        <p:spPr>
          <a:xfrm>
            <a:off x="7711566" y="4578478"/>
            <a:ext cx="46006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Return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A3EF-5553-45E1-A788-0DC01296C8D3}"/>
              </a:ext>
            </a:extLst>
          </p:cNvPr>
          <p:cNvSpPr txBox="1"/>
          <p:nvPr/>
        </p:nvSpPr>
        <p:spPr>
          <a:xfrm>
            <a:off x="7711566" y="4238278"/>
            <a:ext cx="136575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Consumer Homes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EFD70-B7F0-4D33-8DAF-85EB6DA0B977}"/>
              </a:ext>
            </a:extLst>
          </p:cNvPr>
          <p:cNvSpPr txBox="1"/>
          <p:nvPr/>
        </p:nvSpPr>
        <p:spPr>
          <a:xfrm>
            <a:off x="6576940" y="4295905"/>
            <a:ext cx="68929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4400" dirty="0">
                <a:solidFill>
                  <a:schemeClr val="tx2"/>
                </a:solidFill>
              </a:rPr>
              <a:t>∆</a:t>
            </a:r>
            <a:r>
              <a:rPr lang="nl-NL" sz="4400" dirty="0">
                <a:solidFill>
                  <a:schemeClr val="tx2"/>
                </a:solidFill>
              </a:rPr>
              <a:t>T</a:t>
            </a:r>
            <a:endParaRPr lang="en-NL" sz="4400" dirty="0" err="1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F48219-EB92-4DDA-BD75-910B01BF4B84}"/>
              </a:ext>
            </a:extLst>
          </p:cNvPr>
          <p:cNvSpPr txBox="1"/>
          <p:nvPr/>
        </p:nvSpPr>
        <p:spPr>
          <a:xfrm>
            <a:off x="7711566" y="4413258"/>
            <a:ext cx="1256754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Supply (70°-90°)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B02BF-1F8A-422F-A38B-82D176626E44}"/>
              </a:ext>
            </a:extLst>
          </p:cNvPr>
          <p:cNvSpPr txBox="1"/>
          <p:nvPr/>
        </p:nvSpPr>
        <p:spPr>
          <a:xfrm>
            <a:off x="7711566" y="4578478"/>
            <a:ext cx="124874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Return (40°-60°)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36B15-7B39-4A54-8D23-F6D944385FBE}"/>
              </a:ext>
            </a:extLst>
          </p:cNvPr>
          <p:cNvSpPr txBox="1"/>
          <p:nvPr/>
        </p:nvSpPr>
        <p:spPr>
          <a:xfrm>
            <a:off x="1299890" y="4413258"/>
            <a:ext cx="120545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Return (58°- 68°)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F8FE740-8C2F-4F6A-B46A-ECA703F32290}"/>
              </a:ext>
            </a:extLst>
          </p:cNvPr>
          <p:cNvSpPr/>
          <p:nvPr/>
        </p:nvSpPr>
        <p:spPr>
          <a:xfrm>
            <a:off x="7702249" y="4409361"/>
            <a:ext cx="129316" cy="362579"/>
          </a:xfrm>
          <a:prstGeom prst="leftBrac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0CF2456-83DF-47C4-9464-8A330C462901}"/>
              </a:ext>
            </a:extLst>
          </p:cNvPr>
          <p:cNvSpPr/>
          <p:nvPr/>
        </p:nvSpPr>
        <p:spPr>
          <a:xfrm>
            <a:off x="7177040" y="4496764"/>
            <a:ext cx="425522" cy="18466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258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1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IoT - from prototype to enterprise platform - </a:t>
            </a:r>
            <a:br>
              <a:rPr lang="en-US" dirty="0"/>
            </a:br>
            <a:br>
              <a:rPr lang="en-US" dirty="0"/>
            </a:br>
            <a:r>
              <a:rPr lang="en-US" sz="2000" dirty="0"/>
              <a:t>three years and seven business cases at a Dutch Energy Provider</a:t>
            </a:r>
            <a:endParaRPr lang="nl-NL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0AC12-E823-23A3-916C-8EA46A72848A}"/>
              </a:ext>
            </a:extLst>
          </p:cNvPr>
          <p:cNvSpPr txBox="1"/>
          <p:nvPr/>
        </p:nvSpPr>
        <p:spPr>
          <a:xfrm>
            <a:off x="402609" y="4415051"/>
            <a:ext cx="325153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Digital Xchange 2022</a:t>
            </a:r>
          </a:p>
          <a:p>
            <a:r>
              <a:rPr lang="en-US" sz="1300" dirty="0"/>
              <a:t>Lucas Jellema – CTO for AMIS | 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9BED62-B573-9A21-1A0A-79312819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1" y="921205"/>
            <a:ext cx="5009976" cy="277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Eneco opzeggen? | Meer infomatie over opzeggen bij Eneco">
            <a:extLst>
              <a:ext uri="{FF2B5EF4-FFF2-40B4-BE49-F238E27FC236}">
                <a16:creationId xmlns:a16="http://schemas.microsoft.com/office/drawing/2014/main" id="{38AACD06-087F-3C3D-1A83-09040BF7F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85499"/>
            <a:ext cx="750561" cy="3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basis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5" t="33740" r="6041" b="21415"/>
          <a:stretch/>
        </p:blipFill>
        <p:spPr bwMode="auto">
          <a:xfrm>
            <a:off x="0" y="1828799"/>
            <a:ext cx="2590800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549442-D02D-4A77-98D9-95313B5F2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1526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4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95250" y="37246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8D8F07D-185A-47A5-9EF5-05DB7958F809}"/>
              </a:ext>
            </a:extLst>
          </p:cNvPr>
          <p:cNvSpPr/>
          <p:nvPr/>
        </p:nvSpPr>
        <p:spPr>
          <a:xfrm>
            <a:off x="3494445" y="1546725"/>
            <a:ext cx="2324100" cy="2092487"/>
          </a:xfrm>
          <a:prstGeom prst="wedgeRectCallout">
            <a:avLst>
              <a:gd name="adj1" fmla="val -99522"/>
              <a:gd name="adj2" fmla="val 36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/>
              <a:t>When</a:t>
            </a:r>
            <a:r>
              <a:rPr lang="nl-NL" b="1" dirty="0"/>
              <a:t> &amp; How </a:t>
            </a:r>
            <a:r>
              <a:rPr lang="nl-NL" b="1" dirty="0" err="1"/>
              <a:t>much</a:t>
            </a:r>
            <a:r>
              <a:rPr lang="nl-NL" b="1" dirty="0"/>
              <a:t> Energy </a:t>
            </a:r>
            <a:r>
              <a:rPr lang="nl-NL" b="1" dirty="0" err="1"/>
              <a:t>transfered</a:t>
            </a:r>
            <a:r>
              <a:rPr lang="nl-NL" b="1" dirty="0"/>
              <a:t>?</a:t>
            </a:r>
          </a:p>
          <a:p>
            <a:pPr algn="ctr"/>
            <a:endParaRPr lang="nl-NL" dirty="0"/>
          </a:p>
          <a:p>
            <a:pPr algn="ctr"/>
            <a:r>
              <a:rPr lang="nl-NL" i="1" dirty="0" err="1"/>
              <a:t>Also</a:t>
            </a:r>
            <a:r>
              <a:rPr lang="nl-NL" i="1" dirty="0"/>
              <a:t>:</a:t>
            </a:r>
          </a:p>
          <a:p>
            <a:pPr algn="ctr"/>
            <a:r>
              <a:rPr lang="nl-NL" dirty="0"/>
              <a:t>Volume, Supply &amp; Return </a:t>
            </a:r>
            <a:r>
              <a:rPr lang="nl-NL" dirty="0" err="1"/>
              <a:t>Temperature</a:t>
            </a:r>
            <a:endParaRPr lang="nl-NL" dirty="0"/>
          </a:p>
          <a:p>
            <a:pPr algn="ctr"/>
            <a:r>
              <a:rPr lang="nl-NL" dirty="0"/>
              <a:t>Health details meters, </a:t>
            </a:r>
            <a:r>
              <a:rPr lang="nl-NL" dirty="0" err="1"/>
              <a:t>communication</a:t>
            </a:r>
            <a:r>
              <a:rPr lang="nl-NL" dirty="0"/>
              <a:t>, </a:t>
            </a:r>
            <a:r>
              <a:rPr lang="nl-NL" dirty="0" err="1"/>
              <a:t>grid</a:t>
            </a:r>
            <a:endParaRPr lang="nl-NL" dirty="0"/>
          </a:p>
          <a:p>
            <a:pPr algn="ctr"/>
            <a:r>
              <a:rPr lang="nl-NL" dirty="0"/>
              <a:t> </a:t>
            </a:r>
            <a:endParaRPr lang="en-NL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02550D-1F47-430E-8E42-0E5D3A0DF809}"/>
              </a:ext>
            </a:extLst>
          </p:cNvPr>
          <p:cNvSpPr/>
          <p:nvPr/>
        </p:nvSpPr>
        <p:spPr>
          <a:xfrm>
            <a:off x="5746243" y="2172262"/>
            <a:ext cx="792306" cy="74407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33FB74-7C73-43E3-AA18-59094D09972B}"/>
              </a:ext>
            </a:extLst>
          </p:cNvPr>
          <p:cNvSpPr/>
          <p:nvPr/>
        </p:nvSpPr>
        <p:spPr>
          <a:xfrm>
            <a:off x="6500432" y="1179675"/>
            <a:ext cx="2251798" cy="32715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01DBC-AF90-4F88-A847-DB24A9A69F22}"/>
              </a:ext>
            </a:extLst>
          </p:cNvPr>
          <p:cNvSpPr txBox="1"/>
          <p:nvPr/>
        </p:nvSpPr>
        <p:spPr>
          <a:xfrm>
            <a:off x="6662350" y="1625775"/>
            <a:ext cx="198120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Invoicing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Capacity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 App/Portal/API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Heat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Grid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Data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Science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Service/Helpdesk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Device Monitoring &amp; Operations</a:t>
            </a:r>
            <a:endParaRPr lang="en-NL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90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E83C-0911-4A98-8ABC-89E3C9D8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Summary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of Eneco </a:t>
            </a:r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B6152-6480-4321-9333-8B0B27FD6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2C557-0514-4EB5-943A-AA00CE7DB79A}"/>
              </a:ext>
            </a:extLst>
          </p:cNvPr>
          <p:cNvSpPr/>
          <p:nvPr/>
        </p:nvSpPr>
        <p:spPr>
          <a:xfrm>
            <a:off x="322729" y="1649506"/>
            <a:ext cx="1477269" cy="1766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Devices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 (100Ks)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952D4-8C67-449C-B1DB-78A44A7E2197}"/>
              </a:ext>
            </a:extLst>
          </p:cNvPr>
          <p:cNvSpPr/>
          <p:nvPr/>
        </p:nvSpPr>
        <p:spPr>
          <a:xfrm>
            <a:off x="2823882" y="1649505"/>
            <a:ext cx="3119718" cy="176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C2233-57B9-4ACE-8053-6B6DCA54801F}"/>
              </a:ext>
            </a:extLst>
          </p:cNvPr>
          <p:cNvSpPr/>
          <p:nvPr/>
        </p:nvSpPr>
        <p:spPr>
          <a:xfrm>
            <a:off x="7010399" y="1649506"/>
            <a:ext cx="1477269" cy="17660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Enterprise Systems &amp; </a:t>
            </a:r>
          </a:p>
          <a:p>
            <a:pPr algn="ctr"/>
            <a:r>
              <a:rPr lang="nl-NL" dirty="0" err="1"/>
              <a:t>Third</a:t>
            </a:r>
            <a:r>
              <a:rPr lang="nl-NL" dirty="0"/>
              <a:t> </a:t>
            </a:r>
            <a:r>
              <a:rPr lang="nl-NL" dirty="0" err="1"/>
              <a:t>Parties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EFD917-1C16-4325-A93C-2E5B21FA5CC0}"/>
              </a:ext>
            </a:extLst>
          </p:cNvPr>
          <p:cNvSpPr/>
          <p:nvPr/>
        </p:nvSpPr>
        <p:spPr>
          <a:xfrm>
            <a:off x="1761565" y="2250141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59E6D3-2DA2-40BE-AF32-E8F098F24F7C}"/>
              </a:ext>
            </a:extLst>
          </p:cNvPr>
          <p:cNvSpPr/>
          <p:nvPr/>
        </p:nvSpPr>
        <p:spPr>
          <a:xfrm>
            <a:off x="5883088" y="2250141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F7946A-D870-4342-B006-C0892CC6C3D3}"/>
              </a:ext>
            </a:extLst>
          </p:cNvPr>
          <p:cNvSpPr/>
          <p:nvPr/>
        </p:nvSpPr>
        <p:spPr>
          <a:xfrm rot="10800000">
            <a:off x="1761565" y="2826000"/>
            <a:ext cx="1088877" cy="305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3533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A16F-9AEB-47E6-89F6-1761729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12A-F3D2-4FE7-A1AE-B45B676F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366B5-D7BF-495B-8CEE-ECC06B08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0AC93C-7FB6-4618-A05B-9C9E2F1039B0}"/>
              </a:ext>
            </a:extLst>
          </p:cNvPr>
          <p:cNvSpPr/>
          <p:nvPr/>
        </p:nvSpPr>
        <p:spPr>
          <a:xfrm>
            <a:off x="458504" y="1234068"/>
            <a:ext cx="2103863" cy="2884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Physical</a:t>
            </a:r>
            <a:r>
              <a:rPr lang="nl-NL" dirty="0"/>
              <a:t> World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High Volume in</a:t>
            </a:r>
          </a:p>
          <a:p>
            <a:pPr algn="ctr"/>
            <a:r>
              <a:rPr lang="nl-NL" dirty="0"/>
              <a:t>Semi Real-Time</a:t>
            </a:r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9463C0-8718-47ED-9D61-1B138228CC27}"/>
              </a:ext>
            </a:extLst>
          </p:cNvPr>
          <p:cNvSpPr/>
          <p:nvPr/>
        </p:nvSpPr>
        <p:spPr>
          <a:xfrm>
            <a:off x="6716752" y="1234068"/>
            <a:ext cx="2103863" cy="288444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Backend Systems</a:t>
            </a:r>
          </a:p>
          <a:p>
            <a:pPr algn="ctr"/>
            <a:endParaRPr lang="nl-NL" dirty="0"/>
          </a:p>
          <a:p>
            <a:pPr algn="ctr"/>
            <a:r>
              <a:rPr lang="nl-NL" dirty="0"/>
              <a:t>Customer Portals, </a:t>
            </a:r>
            <a:r>
              <a:rPr lang="nl-NL" dirty="0" err="1"/>
              <a:t>Billing</a:t>
            </a:r>
            <a:r>
              <a:rPr lang="nl-NL" dirty="0"/>
              <a:t>, Asset Management</a:t>
            </a:r>
          </a:p>
          <a:p>
            <a:pPr algn="ctr"/>
            <a:endParaRPr lang="nl-NL" dirty="0"/>
          </a:p>
          <a:p>
            <a:pPr algn="ctr"/>
            <a:r>
              <a:rPr lang="nl-NL" dirty="0" err="1"/>
              <a:t>Operate</a:t>
            </a:r>
            <a:r>
              <a:rPr lang="nl-NL" dirty="0"/>
              <a:t> Smart Heat Networks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7794FD-E0F7-462D-89EC-62C5B82FB140}"/>
              </a:ext>
            </a:extLst>
          </p:cNvPr>
          <p:cNvSpPr/>
          <p:nvPr/>
        </p:nvSpPr>
        <p:spPr>
          <a:xfrm>
            <a:off x="2356624" y="2208965"/>
            <a:ext cx="4824761" cy="123406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F58A78-5765-4F5D-96BF-E50F403E495A}"/>
              </a:ext>
            </a:extLst>
          </p:cNvPr>
          <p:cNvSpPr/>
          <p:nvPr/>
        </p:nvSpPr>
        <p:spPr>
          <a:xfrm>
            <a:off x="2356624" y="1032417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Provision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8898C2-541E-46F4-98A9-8DCB19A6AF85}"/>
              </a:ext>
            </a:extLst>
          </p:cNvPr>
          <p:cNvSpPr/>
          <p:nvPr/>
        </p:nvSpPr>
        <p:spPr>
          <a:xfrm>
            <a:off x="3830573" y="1282448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 </a:t>
            </a:r>
            <a:r>
              <a:rPr lang="nl-NL" dirty="0" err="1"/>
              <a:t>Devices</a:t>
            </a:r>
            <a:r>
              <a:rPr lang="nl-NL" dirty="0"/>
              <a:t> &amp; </a:t>
            </a:r>
            <a:r>
              <a:rPr lang="nl-NL" dirty="0" err="1"/>
              <a:t>Resolving</a:t>
            </a:r>
            <a:r>
              <a:rPr lang="nl-NL" dirty="0"/>
              <a:t> Issues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D914B2-A73B-48B3-B80E-86150DE2DDA2}"/>
              </a:ext>
            </a:extLst>
          </p:cNvPr>
          <p:cNvSpPr/>
          <p:nvPr/>
        </p:nvSpPr>
        <p:spPr>
          <a:xfrm>
            <a:off x="5265733" y="1527672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cleansed</a:t>
            </a:r>
            <a:r>
              <a:rPr lang="nl-NL" dirty="0"/>
              <a:t>, </a:t>
            </a:r>
            <a:r>
              <a:rPr lang="nl-NL" dirty="0" err="1"/>
              <a:t>filtered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ED26291-9908-D5AC-23B2-A708B6BB4706}"/>
              </a:ext>
            </a:extLst>
          </p:cNvPr>
          <p:cNvSpPr/>
          <p:nvPr/>
        </p:nvSpPr>
        <p:spPr>
          <a:xfrm>
            <a:off x="2743200" y="3419475"/>
            <a:ext cx="6333926" cy="1202266"/>
          </a:xfrm>
          <a:custGeom>
            <a:avLst/>
            <a:gdLst>
              <a:gd name="connsiteX0" fmla="*/ 5886450 w 6333926"/>
              <a:gd name="connsiteY0" fmla="*/ 0 h 1202266"/>
              <a:gd name="connsiteX1" fmla="*/ 6305550 w 6333926"/>
              <a:gd name="connsiteY1" fmla="*/ 762000 h 1202266"/>
              <a:gd name="connsiteX2" fmla="*/ 5181600 w 6333926"/>
              <a:gd name="connsiteY2" fmla="*/ 1200150 h 1202266"/>
              <a:gd name="connsiteX3" fmla="*/ 0 w 6333926"/>
              <a:gd name="connsiteY3" fmla="*/ 590550 h 120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926" h="1202266">
                <a:moveTo>
                  <a:pt x="5886450" y="0"/>
                </a:moveTo>
                <a:cubicBezTo>
                  <a:pt x="6154737" y="280987"/>
                  <a:pt x="6423025" y="561975"/>
                  <a:pt x="6305550" y="762000"/>
                </a:cubicBezTo>
                <a:cubicBezTo>
                  <a:pt x="6188075" y="962025"/>
                  <a:pt x="6232525" y="1228725"/>
                  <a:pt x="5181600" y="1200150"/>
                </a:cubicBezTo>
                <a:cubicBezTo>
                  <a:pt x="4130675" y="1171575"/>
                  <a:pt x="2065337" y="881062"/>
                  <a:pt x="0" y="5905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942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A16F-9AEB-47E6-89F6-1761729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12A-F3D2-4FE7-A1AE-B45B676F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366B5-D7BF-495B-8CEE-ECC06B08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0AC93C-7FB6-4618-A05B-9C9E2F1039B0}"/>
              </a:ext>
            </a:extLst>
          </p:cNvPr>
          <p:cNvSpPr/>
          <p:nvPr/>
        </p:nvSpPr>
        <p:spPr>
          <a:xfrm>
            <a:off x="458504" y="1234068"/>
            <a:ext cx="2103863" cy="2884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Physical</a:t>
            </a:r>
            <a:r>
              <a:rPr lang="nl-NL" dirty="0"/>
              <a:t> World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High Volume in</a:t>
            </a:r>
          </a:p>
          <a:p>
            <a:pPr algn="ctr"/>
            <a:r>
              <a:rPr lang="nl-NL" dirty="0"/>
              <a:t>Semi Real-Time</a:t>
            </a:r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9463C0-8718-47ED-9D61-1B138228CC27}"/>
              </a:ext>
            </a:extLst>
          </p:cNvPr>
          <p:cNvSpPr/>
          <p:nvPr/>
        </p:nvSpPr>
        <p:spPr>
          <a:xfrm>
            <a:off x="6716752" y="1234068"/>
            <a:ext cx="2103863" cy="288444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Backend Systems</a:t>
            </a:r>
          </a:p>
          <a:p>
            <a:pPr algn="ctr"/>
            <a:endParaRPr lang="nl-NL" dirty="0"/>
          </a:p>
          <a:p>
            <a:pPr algn="ctr"/>
            <a:r>
              <a:rPr lang="nl-NL" dirty="0"/>
              <a:t>Customer Portals, </a:t>
            </a:r>
            <a:r>
              <a:rPr lang="nl-NL" dirty="0" err="1"/>
              <a:t>Billing</a:t>
            </a:r>
            <a:r>
              <a:rPr lang="nl-NL" dirty="0"/>
              <a:t>, Asset Management</a:t>
            </a:r>
          </a:p>
          <a:p>
            <a:pPr algn="ctr"/>
            <a:endParaRPr lang="nl-NL" dirty="0"/>
          </a:p>
          <a:p>
            <a:pPr algn="ctr"/>
            <a:r>
              <a:rPr lang="nl-NL" dirty="0" err="1"/>
              <a:t>Operate</a:t>
            </a:r>
            <a:r>
              <a:rPr lang="nl-NL" dirty="0"/>
              <a:t> Smart Heat Networks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7794FD-E0F7-462D-89EC-62C5B82FB140}"/>
              </a:ext>
            </a:extLst>
          </p:cNvPr>
          <p:cNvSpPr/>
          <p:nvPr/>
        </p:nvSpPr>
        <p:spPr>
          <a:xfrm>
            <a:off x="2356624" y="2208965"/>
            <a:ext cx="4824761" cy="123406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F58A78-5765-4F5D-96BF-E50F403E495A}"/>
              </a:ext>
            </a:extLst>
          </p:cNvPr>
          <p:cNvSpPr/>
          <p:nvPr/>
        </p:nvSpPr>
        <p:spPr>
          <a:xfrm>
            <a:off x="2356624" y="1032417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Provision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8898C2-541E-46F4-98A9-8DCB19A6AF85}"/>
              </a:ext>
            </a:extLst>
          </p:cNvPr>
          <p:cNvSpPr/>
          <p:nvPr/>
        </p:nvSpPr>
        <p:spPr>
          <a:xfrm>
            <a:off x="3830573" y="1282448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 </a:t>
            </a:r>
            <a:r>
              <a:rPr lang="nl-NL" dirty="0" err="1"/>
              <a:t>Devices</a:t>
            </a:r>
            <a:r>
              <a:rPr lang="nl-NL" dirty="0"/>
              <a:t> &amp; </a:t>
            </a:r>
            <a:r>
              <a:rPr lang="nl-NL" dirty="0" err="1"/>
              <a:t>Resolving</a:t>
            </a:r>
            <a:r>
              <a:rPr lang="nl-NL" dirty="0"/>
              <a:t> Issues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D914B2-A73B-48B3-B80E-86150DE2DDA2}"/>
              </a:ext>
            </a:extLst>
          </p:cNvPr>
          <p:cNvSpPr/>
          <p:nvPr/>
        </p:nvSpPr>
        <p:spPr>
          <a:xfrm>
            <a:off x="5265733" y="1527672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cleansed</a:t>
            </a:r>
            <a:r>
              <a:rPr lang="nl-NL" dirty="0"/>
              <a:t>, </a:t>
            </a:r>
            <a:r>
              <a:rPr lang="nl-NL" dirty="0" err="1"/>
              <a:t>filtered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B840EF-A1F5-4374-BBD1-BE1530214686}"/>
              </a:ext>
            </a:extLst>
          </p:cNvPr>
          <p:cNvSpPr/>
          <p:nvPr/>
        </p:nvSpPr>
        <p:spPr>
          <a:xfrm>
            <a:off x="483920" y="2839461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nl-NL" dirty="0"/>
          </a:p>
          <a:p>
            <a:pPr marL="285750" indent="-285750" algn="ctr">
              <a:buFontTx/>
              <a:buChar char="-"/>
            </a:pPr>
            <a:r>
              <a:rPr lang="nl-NL" dirty="0"/>
              <a:t>Connectivity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Security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Protocol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DEEFA0-E35E-4C5F-8C43-4C2A73887E9A}"/>
              </a:ext>
            </a:extLst>
          </p:cNvPr>
          <p:cNvSpPr/>
          <p:nvPr/>
        </p:nvSpPr>
        <p:spPr>
          <a:xfrm>
            <a:off x="3190553" y="2821623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 Management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Device Metadata</a:t>
            </a:r>
          </a:p>
          <a:p>
            <a:pPr marL="285750" indent="-285750" algn="ctr">
              <a:buFontTx/>
              <a:buChar char="-"/>
            </a:pPr>
            <a:r>
              <a:rPr lang="nl-NL" dirty="0" err="1"/>
              <a:t>Telemetry</a:t>
            </a:r>
            <a:r>
              <a:rPr lang="nl-NL" dirty="0"/>
              <a:t> (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)</a:t>
            </a:r>
            <a:endParaRPr lang="en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20606-4DAB-4CC3-967F-A8F9F1D180DF}"/>
              </a:ext>
            </a:extLst>
          </p:cNvPr>
          <p:cNvSpPr/>
          <p:nvPr/>
        </p:nvSpPr>
        <p:spPr>
          <a:xfrm>
            <a:off x="683061" y="964764"/>
            <a:ext cx="1941117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Support Field Engineer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provisioning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2EBE5C-C6D7-4A6A-B86B-619AA8C70459}"/>
              </a:ext>
            </a:extLst>
          </p:cNvPr>
          <p:cNvSpPr/>
          <p:nvPr/>
        </p:nvSpPr>
        <p:spPr>
          <a:xfrm>
            <a:off x="2217179" y="1871326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Receive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: </a:t>
            </a:r>
            <a:r>
              <a:rPr lang="nl-NL" dirty="0" err="1"/>
              <a:t>interpret</a:t>
            </a:r>
            <a:r>
              <a:rPr lang="nl-NL" dirty="0"/>
              <a:t>, </a:t>
            </a:r>
            <a:r>
              <a:rPr lang="nl-NL" dirty="0" err="1"/>
              <a:t>convert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route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1179B4-D355-4EDB-8F5F-AE2584A9A00D}"/>
              </a:ext>
            </a:extLst>
          </p:cNvPr>
          <p:cNvSpPr/>
          <p:nvPr/>
        </p:nvSpPr>
        <p:spPr>
          <a:xfrm>
            <a:off x="3434852" y="648001"/>
            <a:ext cx="2483559" cy="9120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Insight</a:t>
            </a:r>
            <a:r>
              <a:rPr lang="nl-NL" dirty="0"/>
              <a:t> in </a:t>
            </a:r>
            <a:r>
              <a:rPr lang="nl-NL" dirty="0" err="1"/>
              <a:t>devices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revent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– status, </a:t>
            </a:r>
            <a:r>
              <a:rPr lang="nl-NL" dirty="0" err="1"/>
              <a:t>anomalies</a:t>
            </a:r>
            <a:r>
              <a:rPr lang="nl-NL" dirty="0"/>
              <a:t>, </a:t>
            </a:r>
            <a:r>
              <a:rPr lang="nl-NL" dirty="0" err="1"/>
              <a:t>measurements</a:t>
            </a:r>
            <a:endParaRPr lang="en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17A218-A3A3-45D2-AC66-DFABDC123D5B}"/>
              </a:ext>
            </a:extLst>
          </p:cNvPr>
          <p:cNvSpPr/>
          <p:nvPr/>
        </p:nvSpPr>
        <p:spPr>
          <a:xfrm>
            <a:off x="5242803" y="1683206"/>
            <a:ext cx="2483559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</a:t>
            </a:r>
            <a:r>
              <a:rPr lang="nl-NL" dirty="0" err="1"/>
              <a:t>registration</a:t>
            </a:r>
            <a:r>
              <a:rPr lang="nl-NL" dirty="0"/>
              <a:t> of meters (assets)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link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grid</a:t>
            </a:r>
            <a:r>
              <a:rPr lang="nl-NL" dirty="0"/>
              <a:t> </a:t>
            </a:r>
            <a:r>
              <a:rPr lang="nl-NL" dirty="0" err="1"/>
              <a:t>connection</a:t>
            </a:r>
            <a:r>
              <a:rPr lang="nl-NL" dirty="0"/>
              <a:t> (</a:t>
            </a:r>
            <a:r>
              <a:rPr lang="nl-NL" dirty="0" err="1"/>
              <a:t>location</a:t>
            </a:r>
            <a:r>
              <a:rPr lang="nl-NL" dirty="0"/>
              <a:t> &amp; customer)</a:t>
            </a:r>
            <a:endParaRPr lang="en-N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BD6CA8-148C-48DB-AE3F-AC8F77759255}"/>
              </a:ext>
            </a:extLst>
          </p:cNvPr>
          <p:cNvSpPr/>
          <p:nvPr/>
        </p:nvSpPr>
        <p:spPr>
          <a:xfrm>
            <a:off x="5868441" y="2725338"/>
            <a:ext cx="2483559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telemetry</a:t>
            </a:r>
            <a:r>
              <a:rPr lang="nl-NL" dirty="0"/>
              <a:t> timeseries data</a:t>
            </a:r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B9F749-9527-46E1-8A0D-78E56FADDBCD}"/>
              </a:ext>
            </a:extLst>
          </p:cNvPr>
          <p:cNvSpPr/>
          <p:nvPr/>
        </p:nvSpPr>
        <p:spPr>
          <a:xfrm>
            <a:off x="111010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Secure</a:t>
            </a:r>
            <a:endParaRPr lang="en-N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FC7CE7-01A7-4E6F-98D4-574817CEB01B}"/>
              </a:ext>
            </a:extLst>
          </p:cNvPr>
          <p:cNvSpPr/>
          <p:nvPr/>
        </p:nvSpPr>
        <p:spPr>
          <a:xfrm>
            <a:off x="2380339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Cost</a:t>
            </a:r>
            <a:r>
              <a:rPr lang="nl-NL" dirty="0"/>
              <a:t> </a:t>
            </a:r>
            <a:r>
              <a:rPr lang="nl-NL" dirty="0" err="1"/>
              <a:t>effective</a:t>
            </a:r>
            <a:endParaRPr lang="en-N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200ECB9-E139-44D9-AE18-8837BE182080}"/>
              </a:ext>
            </a:extLst>
          </p:cNvPr>
          <p:cNvSpPr/>
          <p:nvPr/>
        </p:nvSpPr>
        <p:spPr>
          <a:xfrm>
            <a:off x="4638613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Performant (</a:t>
            </a:r>
            <a:r>
              <a:rPr lang="nl-NL" dirty="0" err="1"/>
              <a:t>now</a:t>
            </a:r>
            <a:r>
              <a:rPr lang="nl-NL" dirty="0"/>
              <a:t>) &amp; </a:t>
            </a:r>
            <a:r>
              <a:rPr lang="nl-NL" dirty="0" err="1"/>
              <a:t>Scalable</a:t>
            </a:r>
            <a:r>
              <a:rPr lang="nl-NL" dirty="0"/>
              <a:t> (later)</a:t>
            </a:r>
            <a:endParaRPr lang="en-NL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ED4AF1-CF1C-4DC0-B620-B0C4ECE7FF06}"/>
              </a:ext>
            </a:extLst>
          </p:cNvPr>
          <p:cNvSpPr/>
          <p:nvPr/>
        </p:nvSpPr>
        <p:spPr>
          <a:xfrm>
            <a:off x="6907942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Short time </a:t>
            </a:r>
            <a:r>
              <a:rPr lang="nl-NL" err="1"/>
              <a:t>to</a:t>
            </a:r>
            <a:r>
              <a:rPr lang="nl-NL"/>
              <a:t> market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291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moving</a:t>
            </a:r>
            <a:r>
              <a:rPr lang="nl-NL" dirty="0"/>
              <a:t> pieces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43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Orders of magnitude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Wave 55">
            <a:extLst>
              <a:ext uri="{FF2B5EF4-FFF2-40B4-BE49-F238E27FC236}">
                <a16:creationId xmlns:a16="http://schemas.microsoft.com/office/drawing/2014/main" id="{7A2656B4-79BC-4B28-961D-A56DE2217E9F}"/>
              </a:ext>
            </a:extLst>
          </p:cNvPr>
          <p:cNvSpPr/>
          <p:nvPr/>
        </p:nvSpPr>
        <p:spPr>
          <a:xfrm>
            <a:off x="381002" y="1105430"/>
            <a:ext cx="2048215" cy="773929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150K </a:t>
            </a:r>
            <a:r>
              <a:rPr lang="nl-NL" sz="2000" dirty="0" err="1"/>
              <a:t>devices</a:t>
            </a:r>
            <a:endParaRPr lang="en-NL" sz="2000" dirty="0"/>
          </a:p>
        </p:txBody>
      </p:sp>
      <p:sp>
        <p:nvSpPr>
          <p:cNvPr id="57" name="Wave 56">
            <a:extLst>
              <a:ext uri="{FF2B5EF4-FFF2-40B4-BE49-F238E27FC236}">
                <a16:creationId xmlns:a16="http://schemas.microsoft.com/office/drawing/2014/main" id="{86AB75F6-76EA-46CE-B503-39190CC5493F}"/>
              </a:ext>
            </a:extLst>
          </p:cNvPr>
          <p:cNvSpPr/>
          <p:nvPr/>
        </p:nvSpPr>
        <p:spPr>
          <a:xfrm>
            <a:off x="1976091" y="2486703"/>
            <a:ext cx="1999212" cy="76064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/>
              <a:t>3.5M msg/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8" name="Wave 57">
            <a:extLst>
              <a:ext uri="{FF2B5EF4-FFF2-40B4-BE49-F238E27FC236}">
                <a16:creationId xmlns:a16="http://schemas.microsoft.com/office/drawing/2014/main" id="{65136F1E-B7AE-4D43-AD6B-0A99EE18DCE7}"/>
              </a:ext>
            </a:extLst>
          </p:cNvPr>
          <p:cNvSpPr/>
          <p:nvPr/>
        </p:nvSpPr>
        <p:spPr>
          <a:xfrm>
            <a:off x="260201" y="3947125"/>
            <a:ext cx="3171847" cy="712952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 dirty="0" err="1"/>
              <a:t>measurements</a:t>
            </a:r>
            <a:r>
              <a:rPr lang="nl-NL" sz="2000" dirty="0"/>
              <a:t>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9" name="Wave 58">
            <a:extLst>
              <a:ext uri="{FF2B5EF4-FFF2-40B4-BE49-F238E27FC236}">
                <a16:creationId xmlns:a16="http://schemas.microsoft.com/office/drawing/2014/main" id="{B57F5AAE-2A5A-44EB-B36C-6F43178972F8}"/>
              </a:ext>
            </a:extLst>
          </p:cNvPr>
          <p:cNvSpPr/>
          <p:nvPr/>
        </p:nvSpPr>
        <p:spPr>
          <a:xfrm>
            <a:off x="5329356" y="3429000"/>
            <a:ext cx="2326956" cy="569624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/>
              <a:t>records/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60" name="Wave 59">
            <a:extLst>
              <a:ext uri="{FF2B5EF4-FFF2-40B4-BE49-F238E27FC236}">
                <a16:creationId xmlns:a16="http://schemas.microsoft.com/office/drawing/2014/main" id="{CF44943D-0E1E-4357-8DA9-E6BD6D04B743}"/>
              </a:ext>
            </a:extLst>
          </p:cNvPr>
          <p:cNvSpPr/>
          <p:nvPr/>
        </p:nvSpPr>
        <p:spPr>
          <a:xfrm>
            <a:off x="6621597" y="1038226"/>
            <a:ext cx="2138089" cy="546766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12M </a:t>
            </a:r>
            <a:r>
              <a:rPr lang="nl-NL" sz="2000"/>
              <a:t>events/</a:t>
            </a:r>
            <a:r>
              <a:rPr lang="nl-NL" sz="2000" dirty="0" err="1"/>
              <a:t>day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5597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Gerelateerde afbeelding">
            <a:extLst>
              <a:ext uri="{FF2B5EF4-FFF2-40B4-BE49-F238E27FC236}">
                <a16:creationId xmlns:a16="http://schemas.microsoft.com/office/drawing/2014/main" id="{E9C8F417-7C0C-4AFB-92B5-D30F40D0B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" r="44243" b="28748"/>
          <a:stretch/>
        </p:blipFill>
        <p:spPr bwMode="auto">
          <a:xfrm>
            <a:off x="245509" y="3510730"/>
            <a:ext cx="1630171" cy="13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Smart Meters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6213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00173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2" y="2544300"/>
            <a:ext cx="914400" cy="914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1280163" y="1657350"/>
            <a:ext cx="1256570" cy="914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Smart Meter</a:t>
            </a:r>
            <a:endParaRPr lang="en-NL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981113" y="2672227"/>
            <a:ext cx="1250413" cy="991815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Smart Meter</a:t>
            </a:r>
            <a:endParaRPr lang="en-NL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3909948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7329028" y="1038226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441292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 w="38100"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78801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</p:cNvCxnSpPr>
          <p:nvPr/>
        </p:nvCxnSpPr>
        <p:spPr>
          <a:xfrm>
            <a:off x="2536733" y="1963857"/>
            <a:ext cx="1373215" cy="111128"/>
          </a:xfrm>
          <a:prstGeom prst="bentConnector3">
            <a:avLst/>
          </a:prstGeom>
          <a:ln w="38100"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3231526" y="2462678"/>
            <a:ext cx="1302310" cy="705457"/>
          </a:xfrm>
          <a:prstGeom prst="bentConnector2">
            <a:avLst/>
          </a:prstGeom>
          <a:ln w="38100"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1222550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446389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1099550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5201886" y="1988677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879814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790829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1111911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779064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1080105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580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1191575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1156056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1198564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930943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861039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771769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1129296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996048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816624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5092087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2329120" y="3935707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stCxn id="5" idx="1"/>
            <a:endCxn id="50" idx="3"/>
          </p:cNvCxnSpPr>
          <p:nvPr/>
        </p:nvCxnSpPr>
        <p:spPr>
          <a:xfrm rot="10800000" flipV="1">
            <a:off x="3000746" y="2225677"/>
            <a:ext cx="909202" cy="1930229"/>
          </a:xfrm>
          <a:prstGeom prst="bentConnector3">
            <a:avLst>
              <a:gd name="adj1" fmla="val 29886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00782" y="3250063"/>
            <a:ext cx="1428338" cy="905844"/>
          </a:xfrm>
          <a:prstGeom prst="bentConnector3">
            <a:avLst>
              <a:gd name="adj1" fmla="val 82543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528120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546809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544816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533509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139827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 w="38100"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32385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 w="38100"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2A864C2A-3E2F-47DD-8449-2618C1788D41}"/>
              </a:ext>
            </a:extLst>
          </p:cNvPr>
          <p:cNvSpPr/>
          <p:nvPr/>
        </p:nvSpPr>
        <p:spPr>
          <a:xfrm>
            <a:off x="2929460" y="167641"/>
            <a:ext cx="4010549" cy="977557"/>
          </a:xfrm>
          <a:prstGeom prst="wedgeRectCallout">
            <a:avLst>
              <a:gd name="adj1" fmla="val -63043"/>
              <a:gd name="adj2" fmla="val 1139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DBCB4F-43A9-49B1-8EF3-1F38405A82D9}"/>
              </a:ext>
            </a:extLst>
          </p:cNvPr>
          <p:cNvSpPr txBox="1"/>
          <p:nvPr/>
        </p:nvSpPr>
        <p:spPr>
          <a:xfrm>
            <a:off x="3051141" y="215426"/>
            <a:ext cx="394401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Readings are </a:t>
            </a:r>
            <a:r>
              <a:rPr lang="nl-NL" sz="1300" dirty="0" err="1"/>
              <a:t>digitally</a:t>
            </a:r>
            <a:r>
              <a:rPr lang="nl-NL" sz="1300" dirty="0"/>
              <a:t> </a:t>
            </a:r>
            <a:r>
              <a:rPr lang="nl-NL" sz="1300" dirty="0" err="1"/>
              <a:t>available</a:t>
            </a:r>
            <a:r>
              <a:rPr lang="nl-NL" sz="1300" dirty="0"/>
              <a:t> </a:t>
            </a:r>
            <a:r>
              <a:rPr lang="nl-NL" sz="1300" dirty="0" err="1"/>
              <a:t>through</a:t>
            </a:r>
            <a:r>
              <a:rPr lang="nl-NL" sz="1300" dirty="0"/>
              <a:t> </a:t>
            </a:r>
            <a:r>
              <a:rPr lang="nl-NL" sz="1300" dirty="0" err="1"/>
              <a:t>industry</a:t>
            </a:r>
            <a:r>
              <a:rPr lang="nl-NL" sz="1300" dirty="0"/>
              <a:t> standard </a:t>
            </a:r>
            <a:r>
              <a:rPr lang="nl-NL" sz="1300" dirty="0" err="1"/>
              <a:t>protocols</a:t>
            </a:r>
            <a:r>
              <a:rPr lang="nl-NL" sz="1300" dirty="0"/>
              <a:t> –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i="1" dirty="0" err="1"/>
              <a:t>wired</a:t>
            </a:r>
            <a:r>
              <a:rPr lang="nl-NL" sz="1300" dirty="0"/>
              <a:t> or </a:t>
            </a:r>
            <a:r>
              <a:rPr lang="nl-NL" sz="1300" i="1" dirty="0" err="1"/>
              <a:t>wireless</a:t>
            </a:r>
            <a:r>
              <a:rPr lang="nl-NL" sz="1300" dirty="0"/>
              <a:t>.</a:t>
            </a:r>
          </a:p>
          <a:p>
            <a:r>
              <a:rPr lang="nl-NL" sz="1300" dirty="0" err="1"/>
              <a:t>Examples</a:t>
            </a:r>
            <a:r>
              <a:rPr lang="nl-NL" sz="1300" dirty="0"/>
              <a:t> are </a:t>
            </a:r>
            <a:r>
              <a:rPr lang="nl-NL" sz="1300" dirty="0" err="1"/>
              <a:t>Wired</a:t>
            </a:r>
            <a:r>
              <a:rPr lang="nl-NL" sz="1300" dirty="0"/>
              <a:t> </a:t>
            </a:r>
            <a:r>
              <a:rPr lang="nl-NL" sz="1300" dirty="0" err="1"/>
              <a:t>respectively</a:t>
            </a:r>
            <a:r>
              <a:rPr lang="nl-NL" sz="1300" dirty="0"/>
              <a:t> Wireless M-Bus </a:t>
            </a:r>
            <a:br>
              <a:rPr lang="nl-NL" sz="1300" dirty="0"/>
            </a:br>
            <a:r>
              <a:rPr lang="nl-NL" sz="1300" dirty="0"/>
              <a:t>(for Heat Meters),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OpenTherm</a:t>
            </a:r>
            <a:r>
              <a:rPr lang="nl-NL" sz="1300" dirty="0"/>
              <a:t> (</a:t>
            </a:r>
            <a:r>
              <a:rPr lang="nl-NL" sz="1300" dirty="0" err="1"/>
              <a:t>thermostates</a:t>
            </a:r>
            <a:r>
              <a:rPr lang="nl-NL" sz="1300" dirty="0"/>
              <a:t>) </a:t>
            </a:r>
            <a:endParaRPr lang="en-NL" sz="1300" dirty="0" err="1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A30C4F8E-7EB9-41DC-AE35-79CB50272C59}"/>
              </a:ext>
            </a:extLst>
          </p:cNvPr>
          <p:cNvSpPr/>
          <p:nvPr/>
        </p:nvSpPr>
        <p:spPr>
          <a:xfrm>
            <a:off x="2929460" y="3817820"/>
            <a:ext cx="4126660" cy="1110254"/>
          </a:xfrm>
          <a:prstGeom prst="wedgeRectCallout">
            <a:avLst>
              <a:gd name="adj1" fmla="val -45907"/>
              <a:gd name="adj2" fmla="val -9179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BCFB71-780B-428B-A5CE-457DF9DFB173}"/>
              </a:ext>
            </a:extLst>
          </p:cNvPr>
          <p:cNvSpPr txBox="1"/>
          <p:nvPr/>
        </p:nvSpPr>
        <p:spPr>
          <a:xfrm>
            <a:off x="2995990" y="3891630"/>
            <a:ext cx="394401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Heat Meters </a:t>
            </a:r>
            <a:r>
              <a:rPr lang="nl-NL" sz="1300" dirty="0" err="1"/>
              <a:t>measure</a:t>
            </a:r>
            <a:r>
              <a:rPr lang="nl-NL" sz="1300" dirty="0"/>
              <a:t> </a:t>
            </a:r>
            <a:r>
              <a:rPr lang="nl-NL" sz="1300" dirty="0" err="1"/>
              <a:t>actual</a:t>
            </a:r>
            <a:r>
              <a:rPr lang="nl-NL" sz="1300" dirty="0"/>
              <a:t> Supply </a:t>
            </a:r>
            <a:r>
              <a:rPr lang="nl-NL" sz="1300" dirty="0" err="1"/>
              <a:t>and</a:t>
            </a:r>
            <a:r>
              <a:rPr lang="nl-NL" sz="1300" dirty="0"/>
              <a:t> Return </a:t>
            </a:r>
            <a:r>
              <a:rPr lang="nl-NL" sz="1300" dirty="0" err="1"/>
              <a:t>Temperature</a:t>
            </a:r>
            <a:r>
              <a:rPr lang="nl-NL" sz="1300" dirty="0"/>
              <a:t> (K), </a:t>
            </a:r>
            <a:r>
              <a:rPr lang="nl-NL" sz="1300" dirty="0" err="1"/>
              <a:t>total</a:t>
            </a:r>
            <a:r>
              <a:rPr lang="nl-NL" sz="1300" dirty="0"/>
              <a:t> Volume (m</a:t>
            </a:r>
            <a:r>
              <a:rPr lang="nl-NL" sz="1300" baseline="30000" dirty="0"/>
              <a:t>3</a:t>
            </a:r>
            <a:r>
              <a:rPr lang="nl-NL" sz="1300" dirty="0"/>
              <a:t>) </a:t>
            </a:r>
            <a:r>
              <a:rPr lang="nl-NL" sz="1300" dirty="0" err="1"/>
              <a:t>and</a:t>
            </a:r>
            <a:r>
              <a:rPr lang="nl-NL" sz="1300" dirty="0"/>
              <a:t> Energy </a:t>
            </a:r>
            <a:r>
              <a:rPr lang="nl-NL" sz="1300" dirty="0" err="1"/>
              <a:t>transferred</a:t>
            </a:r>
            <a:r>
              <a:rPr lang="nl-NL" sz="1300" dirty="0"/>
              <a:t> (GJ), </a:t>
            </a:r>
            <a:r>
              <a:rPr lang="nl-NL" sz="1300" dirty="0" err="1"/>
              <a:t>actual</a:t>
            </a:r>
            <a:r>
              <a:rPr lang="nl-NL" sz="1300" dirty="0"/>
              <a:t> flow (m</a:t>
            </a:r>
            <a:r>
              <a:rPr lang="nl-NL" sz="1300" baseline="30000" dirty="0"/>
              <a:t>3</a:t>
            </a:r>
            <a:r>
              <a:rPr lang="nl-NL" sz="1300" dirty="0"/>
              <a:t>). Heat Meters </a:t>
            </a:r>
            <a:br>
              <a:rPr lang="nl-NL" sz="1300" dirty="0"/>
            </a:br>
            <a:r>
              <a:rPr lang="nl-NL" sz="1300" dirty="0"/>
              <a:t>report health indicators. Meters </a:t>
            </a:r>
            <a:r>
              <a:rPr lang="nl-NL" sz="1300" dirty="0" err="1"/>
              <a:t>retain</a:t>
            </a:r>
            <a:r>
              <a:rPr lang="nl-NL" sz="1300" dirty="0"/>
              <a:t> </a:t>
            </a:r>
            <a:r>
              <a:rPr lang="nl-NL" sz="1300" dirty="0" err="1"/>
              <a:t>history</a:t>
            </a:r>
            <a:r>
              <a:rPr lang="nl-NL" sz="1300" dirty="0"/>
              <a:t>. Meters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publish</a:t>
            </a:r>
            <a:r>
              <a:rPr lang="nl-NL" sz="1300" dirty="0"/>
              <a:t> </a:t>
            </a:r>
            <a:r>
              <a:rPr lang="nl-NL" sz="1300" i="1" dirty="0"/>
              <a:t>error codes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indicate</a:t>
            </a:r>
            <a:r>
              <a:rPr lang="nl-NL" sz="1300" dirty="0"/>
              <a:t> </a:t>
            </a:r>
            <a:r>
              <a:rPr lang="nl-NL" sz="1300" dirty="0" err="1"/>
              <a:t>distress</a:t>
            </a:r>
            <a:endParaRPr lang="en-NL" sz="1300" dirty="0" err="1"/>
          </a:p>
        </p:txBody>
      </p:sp>
      <p:pic>
        <p:nvPicPr>
          <p:cNvPr id="63" name="Afbeelding 5">
            <a:extLst>
              <a:ext uri="{FF2B5EF4-FFF2-40B4-BE49-F238E27FC236}">
                <a16:creationId xmlns:a16="http://schemas.microsoft.com/office/drawing/2014/main" id="{154F34DA-1B6E-4B62-BC35-56B88CD9E49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B7B7B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70410" y="3264367"/>
            <a:ext cx="730401" cy="651211"/>
          </a:xfrm>
          <a:prstGeom prst="rect">
            <a:avLst/>
          </a:prstGeom>
        </p:spPr>
      </p:pic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531356BB-8F91-4F28-9728-D2B2C6FBB32D}"/>
              </a:ext>
            </a:extLst>
          </p:cNvPr>
          <p:cNvSpPr/>
          <p:nvPr/>
        </p:nvSpPr>
        <p:spPr>
          <a:xfrm>
            <a:off x="85288" y="950871"/>
            <a:ext cx="1494625" cy="1036444"/>
          </a:xfrm>
          <a:prstGeom prst="wedgeRectCallout">
            <a:avLst>
              <a:gd name="adj1" fmla="val -27863"/>
              <a:gd name="adj2" fmla="val 188318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2365E9-8479-4893-AAD6-C603091E89FD}"/>
              </a:ext>
            </a:extLst>
          </p:cNvPr>
          <p:cNvSpPr txBox="1"/>
          <p:nvPr/>
        </p:nvSpPr>
        <p:spPr>
          <a:xfrm>
            <a:off x="151819" y="950871"/>
            <a:ext cx="1317314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Meters </a:t>
            </a:r>
            <a:r>
              <a:rPr lang="nl-NL" sz="1300" dirty="0" err="1"/>
              <a:t>connect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pipes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use</a:t>
            </a:r>
            <a:r>
              <a:rPr lang="nl-NL" sz="1300" dirty="0"/>
              <a:t> sensors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measure</a:t>
            </a:r>
            <a:r>
              <a:rPr lang="nl-NL" sz="1300" dirty="0"/>
              <a:t> </a:t>
            </a:r>
            <a:r>
              <a:rPr lang="nl-NL" sz="1300" dirty="0" err="1"/>
              <a:t>physical</a:t>
            </a:r>
            <a:r>
              <a:rPr lang="nl-NL" sz="1300" dirty="0"/>
              <a:t> </a:t>
            </a:r>
            <a:r>
              <a:rPr lang="nl-NL" sz="1300" dirty="0" err="1"/>
              <a:t>properties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357555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 animBg="1"/>
      <p:bldP spid="62" grpId="0"/>
      <p:bldP spid="64" grpId="0" animBg="1"/>
      <p:bldP spid="6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Communication Module </a:t>
            </a:r>
            <a:r>
              <a:rPr lang="nl-NL" dirty="0" err="1"/>
              <a:t>and</a:t>
            </a:r>
            <a:r>
              <a:rPr lang="nl-NL" dirty="0"/>
              <a:t> Communication Network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4455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306853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052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75794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1386843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2087793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4016628" y="1988678"/>
            <a:ext cx="2252429" cy="11661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/>
              <a:t>Communication Module</a:t>
            </a:r>
            <a:endParaRPr lang="en-NL" sz="18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7435708" y="1038226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47972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185481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025248" y="2351550"/>
            <a:ext cx="1991380" cy="220200"/>
          </a:xfrm>
          <a:prstGeom prst="bentConnector3">
            <a:avLst/>
          </a:prstGeom>
          <a:ln w="38100"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>
            <a:off x="2773594" y="2888126"/>
            <a:ext cx="2369249" cy="266696"/>
          </a:xfrm>
          <a:prstGeom prst="bentConnector4">
            <a:avLst>
              <a:gd name="adj1" fmla="val 26233"/>
              <a:gd name="adj2" fmla="val 185716"/>
            </a:avLst>
          </a:prstGeom>
          <a:ln w="38100"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1233218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457057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1110218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6269056" y="1988677"/>
            <a:ext cx="1663313" cy="390624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890482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801497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1122579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789732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1090773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100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1202243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1166724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1209232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941611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871707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782437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1139964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1006716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827292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6206073" y="1598050"/>
            <a:ext cx="607435" cy="39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2431439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07427" y="2354704"/>
            <a:ext cx="913563" cy="1228946"/>
          </a:xfrm>
          <a:prstGeom prst="bentConnector3">
            <a:avLst>
              <a:gd name="adj1" fmla="val 50000"/>
            </a:avLst>
          </a:prstGeom>
          <a:ln w="38100"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56361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538788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557477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555484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544177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150495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43053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Speech Bubble: Rectangle 55">
            <a:extLst>
              <a:ext uri="{FF2B5EF4-FFF2-40B4-BE49-F238E27FC236}">
                <a16:creationId xmlns:a16="http://schemas.microsoft.com/office/drawing/2014/main" id="{A9B3AEBC-684C-46D9-97CE-F32F68269891}"/>
              </a:ext>
            </a:extLst>
          </p:cNvPr>
          <p:cNvSpPr/>
          <p:nvPr/>
        </p:nvSpPr>
        <p:spPr>
          <a:xfrm>
            <a:off x="4279364" y="3599358"/>
            <a:ext cx="4773196" cy="1256142"/>
          </a:xfrm>
          <a:prstGeom prst="wedgeRectCallout">
            <a:avLst>
              <a:gd name="adj1" fmla="val -8305"/>
              <a:gd name="adj2" fmla="val -15634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FBE6CDE-E1F5-4CEF-82C4-65EFEA414F03}"/>
              </a:ext>
            </a:extLst>
          </p:cNvPr>
          <p:cNvSpPr txBox="1"/>
          <p:nvPr/>
        </p:nvSpPr>
        <p:spPr>
          <a:xfrm>
            <a:off x="4336644" y="3647143"/>
            <a:ext cx="4715917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Communication Module is </a:t>
            </a:r>
            <a:r>
              <a:rPr lang="nl-NL" sz="1300" dirty="0" err="1"/>
              <a:t>edge</a:t>
            </a:r>
            <a:r>
              <a:rPr lang="nl-NL" sz="1300" dirty="0"/>
              <a:t> device </a:t>
            </a:r>
            <a:r>
              <a:rPr lang="nl-NL" sz="1300" dirty="0" err="1"/>
              <a:t>with</a:t>
            </a:r>
            <a:r>
              <a:rPr lang="nl-NL" sz="1300" dirty="0"/>
              <a:t> firmware for on-device processing, SIM card </a:t>
            </a:r>
            <a:r>
              <a:rPr lang="nl-NL" sz="1300" dirty="0" err="1"/>
              <a:t>that</a:t>
            </a:r>
            <a:r>
              <a:rPr lang="nl-NL" sz="1300" dirty="0"/>
              <a:t> </a:t>
            </a:r>
            <a:r>
              <a:rPr lang="nl-NL" sz="1300" dirty="0" err="1"/>
              <a:t>sends</a:t>
            </a:r>
            <a:r>
              <a:rPr lang="nl-NL" sz="1300" dirty="0"/>
              <a:t> </a:t>
            </a:r>
            <a:r>
              <a:rPr lang="nl-NL" sz="1300" dirty="0" err="1"/>
              <a:t>scheduled</a:t>
            </a:r>
            <a:r>
              <a:rPr lang="nl-NL" sz="1300" dirty="0"/>
              <a:t> data </a:t>
            </a:r>
            <a:r>
              <a:rPr lang="nl-NL" sz="1300" dirty="0" err="1"/>
              <a:t>reports</a:t>
            </a:r>
            <a:r>
              <a:rPr lang="nl-NL" sz="1300" dirty="0"/>
              <a:t> over “Mobile” Communication </a:t>
            </a:r>
            <a:r>
              <a:rPr lang="nl-NL" sz="1300" dirty="0" err="1"/>
              <a:t>channels</a:t>
            </a:r>
            <a:r>
              <a:rPr lang="nl-NL" sz="1300" dirty="0"/>
              <a:t> (GPRS/3G/4G/LTE-M/</a:t>
            </a:r>
            <a:r>
              <a:rPr lang="nl-NL" sz="1300" dirty="0" err="1"/>
              <a:t>LoRA</a:t>
            </a:r>
            <a:r>
              <a:rPr lang="nl-NL" sz="1300" dirty="0"/>
              <a:t>) </a:t>
            </a:r>
            <a:r>
              <a:rPr lang="nl-NL" sz="1300" dirty="0" err="1"/>
              <a:t>using</a:t>
            </a:r>
            <a:r>
              <a:rPr lang="nl-NL" sz="1300" dirty="0"/>
              <a:t> </a:t>
            </a:r>
            <a:r>
              <a:rPr lang="nl-NL" sz="1300" dirty="0" err="1"/>
              <a:t>protocols</a:t>
            </a:r>
            <a:r>
              <a:rPr lang="nl-NL" sz="1300" dirty="0"/>
              <a:t> </a:t>
            </a:r>
            <a:r>
              <a:rPr lang="nl-NL" sz="1300" dirty="0" err="1"/>
              <a:t>such</a:t>
            </a:r>
            <a:r>
              <a:rPr lang="nl-NL" sz="1300" dirty="0"/>
              <a:t> as HTTP(S), MQTT </a:t>
            </a:r>
            <a:r>
              <a:rPr lang="nl-NL" sz="1300" dirty="0" err="1"/>
              <a:t>and</a:t>
            </a:r>
            <a:r>
              <a:rPr lang="nl-NL" sz="1300" dirty="0"/>
              <a:t> in data formats  </a:t>
            </a:r>
            <a:r>
              <a:rPr lang="nl-NL" sz="1300" dirty="0" err="1"/>
              <a:t>such</a:t>
            </a:r>
            <a:r>
              <a:rPr lang="nl-NL" sz="1300" dirty="0"/>
              <a:t> as JSON, CSV, (XML,), </a:t>
            </a:r>
            <a:r>
              <a:rPr lang="nl-NL" sz="1300" dirty="0" err="1"/>
              <a:t>custom</a:t>
            </a:r>
            <a:r>
              <a:rPr lang="nl-NL" sz="1300" dirty="0"/>
              <a:t>, </a:t>
            </a:r>
            <a:r>
              <a:rPr lang="nl-NL" sz="1300" dirty="0" err="1"/>
              <a:t>binary</a:t>
            </a:r>
            <a:r>
              <a:rPr lang="nl-NL" sz="1300" dirty="0"/>
              <a:t>. CM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also</a:t>
            </a:r>
            <a:r>
              <a:rPr lang="nl-NL" sz="1300" dirty="0"/>
              <a:t> </a:t>
            </a:r>
            <a:r>
              <a:rPr lang="nl-NL" sz="1300" dirty="0" err="1"/>
              <a:t>receive</a:t>
            </a:r>
            <a:r>
              <a:rPr lang="nl-NL" sz="1300" dirty="0"/>
              <a:t> </a:t>
            </a:r>
            <a:r>
              <a:rPr lang="nl-NL" sz="1300" dirty="0" err="1"/>
              <a:t>instructions</a:t>
            </a:r>
            <a:r>
              <a:rPr lang="nl-NL" sz="1300" dirty="0"/>
              <a:t> </a:t>
            </a:r>
            <a:r>
              <a:rPr lang="nl-NL" sz="1300" dirty="0" err="1"/>
              <a:t>from</a:t>
            </a:r>
            <a:r>
              <a:rPr lang="nl-NL" sz="1300" dirty="0"/>
              <a:t> device management systems. </a:t>
            </a:r>
            <a:endParaRPr lang="en-NL" sz="1300" dirty="0" err="1"/>
          </a:p>
        </p:txBody>
      </p: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1A72A0BE-C9DB-4DCB-B836-89105D3DE403}"/>
              </a:ext>
            </a:extLst>
          </p:cNvPr>
          <p:cNvSpPr/>
          <p:nvPr/>
        </p:nvSpPr>
        <p:spPr>
          <a:xfrm>
            <a:off x="203531" y="702736"/>
            <a:ext cx="4949773" cy="848004"/>
          </a:xfrm>
          <a:prstGeom prst="wedgeRectCallout">
            <a:avLst>
              <a:gd name="adj1" fmla="val 28718"/>
              <a:gd name="adj2" fmla="val 10556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7AD2799-0EE6-401B-899E-602831C8C56A}"/>
              </a:ext>
            </a:extLst>
          </p:cNvPr>
          <p:cNvSpPr txBox="1"/>
          <p:nvPr/>
        </p:nvSpPr>
        <p:spPr>
          <a:xfrm>
            <a:off x="279291" y="719260"/>
            <a:ext cx="4907805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Communication Module </a:t>
            </a:r>
            <a:r>
              <a:rPr lang="nl-NL" sz="1300" dirty="0" err="1"/>
              <a:t>reads</a:t>
            </a:r>
            <a:r>
              <a:rPr lang="nl-NL" sz="1300" dirty="0"/>
              <a:t> </a:t>
            </a:r>
            <a:r>
              <a:rPr lang="nl-NL" sz="1300" dirty="0" err="1"/>
              <a:t>values</a:t>
            </a:r>
            <a:r>
              <a:rPr lang="nl-NL" sz="1300" dirty="0"/>
              <a:t> </a:t>
            </a:r>
            <a:r>
              <a:rPr lang="nl-NL" sz="1300" dirty="0" err="1"/>
              <a:t>from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meter registers – </a:t>
            </a:r>
            <a:r>
              <a:rPr lang="nl-NL" sz="1300" dirty="0" err="1"/>
              <a:t>through</a:t>
            </a:r>
            <a:r>
              <a:rPr lang="nl-NL" sz="1300" dirty="0"/>
              <a:t> </a:t>
            </a:r>
            <a:r>
              <a:rPr lang="nl-NL" sz="1300" dirty="0" err="1"/>
              <a:t>industry</a:t>
            </a:r>
            <a:r>
              <a:rPr lang="nl-NL" sz="1300" dirty="0"/>
              <a:t> standard </a:t>
            </a:r>
            <a:r>
              <a:rPr lang="nl-NL" sz="1300" dirty="0" err="1"/>
              <a:t>protocols</a:t>
            </a:r>
            <a:r>
              <a:rPr lang="nl-NL" sz="1300" dirty="0"/>
              <a:t> like M-Bus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OpenTherm</a:t>
            </a:r>
            <a:r>
              <a:rPr lang="nl-NL" sz="1300" dirty="0"/>
              <a:t>.  Communication Module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read</a:t>
            </a:r>
            <a:r>
              <a:rPr lang="nl-NL" sz="1300" dirty="0"/>
              <a:t> </a:t>
            </a:r>
            <a:r>
              <a:rPr lang="nl-NL" sz="1300" dirty="0" err="1"/>
              <a:t>actual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historic</a:t>
            </a:r>
            <a:r>
              <a:rPr lang="nl-NL" sz="1300" dirty="0"/>
              <a:t> </a:t>
            </a:r>
            <a:r>
              <a:rPr lang="nl-NL" sz="1300" dirty="0" err="1"/>
              <a:t>values</a:t>
            </a:r>
            <a:r>
              <a:rPr lang="nl-NL" sz="1300" dirty="0"/>
              <a:t> (</a:t>
            </a:r>
            <a:r>
              <a:rPr lang="nl-NL" sz="1300" dirty="0" err="1"/>
              <a:t>from</a:t>
            </a:r>
            <a:r>
              <a:rPr lang="nl-NL" sz="1300" dirty="0"/>
              <a:t> Meter memory). CM </a:t>
            </a:r>
            <a:r>
              <a:rPr lang="nl-NL" sz="1300" dirty="0" err="1"/>
              <a:t>connects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meters </a:t>
            </a:r>
            <a:r>
              <a:rPr lang="nl-NL" sz="1300" dirty="0" err="1"/>
              <a:t>through</a:t>
            </a:r>
            <a:r>
              <a:rPr lang="nl-NL" sz="1300" dirty="0"/>
              <a:t> </a:t>
            </a:r>
            <a:r>
              <a:rPr lang="nl-NL" sz="1300" dirty="0" err="1"/>
              <a:t>wires</a:t>
            </a:r>
            <a:r>
              <a:rPr lang="nl-NL" sz="1300" dirty="0"/>
              <a:t> or </a:t>
            </a:r>
            <a:r>
              <a:rPr lang="nl-NL" sz="1300" dirty="0" err="1"/>
              <a:t>wireless</a:t>
            </a:r>
            <a:endParaRPr lang="en-NL" sz="1300" dirty="0" err="1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56E92C8F-6541-4E87-A139-1BF62F63485A}"/>
              </a:ext>
            </a:extLst>
          </p:cNvPr>
          <p:cNvSpPr/>
          <p:nvPr/>
        </p:nvSpPr>
        <p:spPr>
          <a:xfrm>
            <a:off x="5570567" y="695654"/>
            <a:ext cx="2765622" cy="848004"/>
          </a:xfrm>
          <a:prstGeom prst="wedgeRectCallout">
            <a:avLst>
              <a:gd name="adj1" fmla="val -107377"/>
              <a:gd name="adj2" fmla="val 146668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5E97720-A0A4-4921-A02A-F62769E1201E}"/>
              </a:ext>
            </a:extLst>
          </p:cNvPr>
          <p:cNvSpPr txBox="1"/>
          <p:nvPr/>
        </p:nvSpPr>
        <p:spPr>
          <a:xfrm>
            <a:off x="5614531" y="731940"/>
            <a:ext cx="2623398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Communication Module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send</a:t>
            </a:r>
            <a:r>
              <a:rPr lang="nl-NL" sz="1300" dirty="0"/>
              <a:t> </a:t>
            </a:r>
            <a:r>
              <a:rPr lang="nl-NL" sz="1300" dirty="0" err="1"/>
              <a:t>instructions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local</a:t>
            </a:r>
            <a:r>
              <a:rPr lang="nl-NL" sz="1300" dirty="0"/>
              <a:t> </a:t>
            </a:r>
            <a:r>
              <a:rPr lang="nl-NL" sz="1300" dirty="0" err="1"/>
              <a:t>actuators</a:t>
            </a:r>
            <a:r>
              <a:rPr lang="nl-NL" sz="1300" dirty="0"/>
              <a:t>, for </a:t>
            </a:r>
            <a:r>
              <a:rPr lang="nl-NL" sz="1300" dirty="0" err="1"/>
              <a:t>example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set a </a:t>
            </a:r>
            <a:r>
              <a:rPr lang="nl-NL" sz="1300" dirty="0" err="1"/>
              <a:t>valve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a </a:t>
            </a:r>
            <a:r>
              <a:rPr lang="nl-NL" sz="1300" dirty="0" err="1"/>
              <a:t>specific</a:t>
            </a:r>
            <a:r>
              <a:rPr lang="nl-NL" sz="1300" dirty="0"/>
              <a:t> </a:t>
            </a:r>
            <a:r>
              <a:rPr lang="nl-NL" sz="1300" dirty="0" err="1"/>
              <a:t>position</a:t>
            </a:r>
            <a:endParaRPr lang="en-NL" sz="1300" dirty="0" err="1"/>
          </a:p>
        </p:txBody>
      </p:sp>
      <p:pic>
        <p:nvPicPr>
          <p:cNvPr id="63" name="Picture 2" descr="https://shop.marcomweb.it/images/stories/virtuemart/product/elvaco-cmex50-1.jpg">
            <a:extLst>
              <a:ext uri="{FF2B5EF4-FFF2-40B4-BE49-F238E27FC236}">
                <a16:creationId xmlns:a16="http://schemas.microsoft.com/office/drawing/2014/main" id="{B352C8B3-7FAF-4A17-810F-85AA551E6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B7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1475" y="1739443"/>
            <a:ext cx="874755" cy="77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Snagit_SNG855">
            <a:extLst>
              <a:ext uri="{FF2B5EF4-FFF2-40B4-BE49-F238E27FC236}">
                <a16:creationId xmlns:a16="http://schemas.microsoft.com/office/drawing/2014/main" id="{BD567374-2F74-44F6-ABEE-23DC4649D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40" y="1641911"/>
            <a:ext cx="466471" cy="6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 animBg="1"/>
      <p:bldP spid="59" grpId="0"/>
      <p:bldP spid="60" grpId="0" animBg="1"/>
      <p:bldP spid="6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79009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2527787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99588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2758846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1447797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746847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181988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379758" y="1038226"/>
            <a:ext cx="662399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2286668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2649159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809392" y="2225678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61046" y="2462678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949754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173593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826754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473926" y="1988678"/>
            <a:ext cx="1797884" cy="246228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6050924" y="1552472"/>
            <a:ext cx="1123466" cy="950784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271810" y="1038226"/>
            <a:ext cx="1685147" cy="1341075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Ingest</a:t>
            </a:r>
            <a:r>
              <a:rPr lang="nl-NL" sz="1800" dirty="0"/>
              <a:t>, </a:t>
            </a:r>
            <a:r>
              <a:rPr lang="nl-NL" sz="1800" dirty="0" err="1"/>
              <a:t>Authenticate</a:t>
            </a:r>
            <a:r>
              <a:rPr lang="nl-NL" sz="1800" dirty="0"/>
              <a:t> &amp; Check</a:t>
            </a:r>
            <a:endParaRPr lang="en-NL" sz="1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839115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506268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807309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636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918779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883260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925768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658147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5863177" y="2048642"/>
            <a:ext cx="612790" cy="24215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863990" y="1803451"/>
            <a:ext cx="407819" cy="246228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856500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723252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543828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364127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403201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787" y="2354704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1878279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255324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274013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272020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260713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132969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240411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Speech Bubble: Rectangle 55">
            <a:extLst>
              <a:ext uri="{FF2B5EF4-FFF2-40B4-BE49-F238E27FC236}">
                <a16:creationId xmlns:a16="http://schemas.microsoft.com/office/drawing/2014/main" id="{B1AF5646-119B-4EED-9142-BADC5EC71525}"/>
              </a:ext>
            </a:extLst>
          </p:cNvPr>
          <p:cNvSpPr/>
          <p:nvPr/>
        </p:nvSpPr>
        <p:spPr>
          <a:xfrm>
            <a:off x="352601" y="3419842"/>
            <a:ext cx="5510575" cy="1104456"/>
          </a:xfrm>
          <a:prstGeom prst="wedgeRectCallout">
            <a:avLst>
              <a:gd name="adj1" fmla="val 25245"/>
              <a:gd name="adj2" fmla="val -16026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2DE13EF-EB75-4E09-A977-2DEECDFEAE6F}"/>
              </a:ext>
            </a:extLst>
          </p:cNvPr>
          <p:cNvSpPr txBox="1"/>
          <p:nvPr/>
        </p:nvSpPr>
        <p:spPr>
          <a:xfrm>
            <a:off x="463044" y="3463245"/>
            <a:ext cx="5291635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Only</a:t>
            </a:r>
            <a:r>
              <a:rPr lang="nl-NL" sz="1300" dirty="0"/>
              <a:t> </a:t>
            </a:r>
            <a:r>
              <a:rPr lang="nl-NL" sz="1300" dirty="0" err="1"/>
              <a:t>messages</a:t>
            </a:r>
            <a:r>
              <a:rPr lang="nl-NL" sz="1300" dirty="0"/>
              <a:t> </a:t>
            </a:r>
            <a:r>
              <a:rPr lang="nl-NL" sz="1300" dirty="0" err="1"/>
              <a:t>from</a:t>
            </a:r>
            <a:r>
              <a:rPr lang="nl-NL" sz="1300" dirty="0"/>
              <a:t> </a:t>
            </a:r>
            <a:r>
              <a:rPr lang="nl-NL" sz="1300" dirty="0" err="1"/>
              <a:t>known</a:t>
            </a:r>
            <a:r>
              <a:rPr lang="nl-NL" sz="1300" dirty="0"/>
              <a:t>, </a:t>
            </a:r>
            <a:r>
              <a:rPr lang="nl-NL" sz="1300" dirty="0" err="1"/>
              <a:t>provisioned</a:t>
            </a:r>
            <a:r>
              <a:rPr lang="nl-NL" sz="1300" dirty="0"/>
              <a:t>, </a:t>
            </a:r>
            <a:r>
              <a:rPr lang="nl-NL" sz="1300" dirty="0" err="1"/>
              <a:t>authenticated</a:t>
            </a:r>
            <a:r>
              <a:rPr lang="nl-NL" sz="1300" dirty="0"/>
              <a:t> </a:t>
            </a:r>
            <a:r>
              <a:rPr lang="nl-NL" sz="1300" dirty="0" err="1"/>
              <a:t>devices</a:t>
            </a:r>
            <a:r>
              <a:rPr lang="nl-NL" sz="1300" dirty="0"/>
              <a:t> </a:t>
            </a:r>
            <a:r>
              <a:rPr lang="nl-NL" sz="1300" dirty="0" err="1"/>
              <a:t>should</a:t>
            </a:r>
            <a:r>
              <a:rPr lang="nl-NL" sz="1300" dirty="0"/>
              <a:t> </a:t>
            </a:r>
            <a:r>
              <a:rPr lang="nl-NL" sz="1300" dirty="0" err="1"/>
              <a:t>be</a:t>
            </a:r>
            <a:r>
              <a:rPr lang="nl-NL" sz="1300" dirty="0"/>
              <a:t> </a:t>
            </a:r>
            <a:r>
              <a:rPr lang="nl-NL" sz="1300" dirty="0" err="1"/>
              <a:t>received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processed</a:t>
            </a:r>
            <a:r>
              <a:rPr lang="nl-NL" sz="1300" dirty="0"/>
              <a:t>. The </a:t>
            </a:r>
            <a:r>
              <a:rPr lang="nl-NL" sz="1300" dirty="0" err="1"/>
              <a:t>message</a:t>
            </a:r>
            <a:r>
              <a:rPr lang="nl-NL" sz="1300" dirty="0"/>
              <a:t> </a:t>
            </a:r>
            <a:r>
              <a:rPr lang="nl-NL" sz="1300" dirty="0" err="1"/>
              <a:t>should</a:t>
            </a:r>
            <a:r>
              <a:rPr lang="nl-NL" sz="1300" dirty="0"/>
              <a:t> </a:t>
            </a:r>
            <a:r>
              <a:rPr lang="nl-NL" sz="1300" dirty="0" err="1"/>
              <a:t>satisfy</a:t>
            </a:r>
            <a:r>
              <a:rPr lang="nl-NL" sz="1300" dirty="0"/>
              <a:t> basic </a:t>
            </a:r>
            <a:r>
              <a:rPr lang="nl-NL" sz="1300" dirty="0" err="1"/>
              <a:t>requirements</a:t>
            </a:r>
            <a:r>
              <a:rPr lang="nl-NL" sz="1300" dirty="0"/>
              <a:t> (e.g. digital </a:t>
            </a:r>
            <a:r>
              <a:rPr lang="nl-NL" sz="1300" dirty="0" err="1"/>
              <a:t>signature</a:t>
            </a:r>
            <a:r>
              <a:rPr lang="nl-NL" sz="1300" dirty="0"/>
              <a:t>, </a:t>
            </a:r>
            <a:r>
              <a:rPr lang="nl-NL" sz="1300" dirty="0" err="1"/>
              <a:t>valid</a:t>
            </a:r>
            <a:r>
              <a:rPr lang="nl-NL" sz="1300" dirty="0"/>
              <a:t> JSON). </a:t>
            </a:r>
            <a:r>
              <a:rPr lang="nl-NL" sz="1300" dirty="0" err="1"/>
              <a:t>Messages</a:t>
            </a:r>
            <a:r>
              <a:rPr lang="nl-NL" sz="1300" dirty="0"/>
              <a:t>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arrive</a:t>
            </a:r>
            <a:r>
              <a:rPr lang="nl-NL" sz="1300" dirty="0"/>
              <a:t> in high volumes. </a:t>
            </a:r>
            <a:r>
              <a:rPr lang="nl-NL" sz="1300" dirty="0" err="1"/>
              <a:t>Initial</a:t>
            </a:r>
            <a:r>
              <a:rPr lang="nl-NL" sz="1300" dirty="0"/>
              <a:t> processing is light </a:t>
            </a:r>
            <a:r>
              <a:rPr lang="nl-NL" sz="1300" dirty="0" err="1"/>
              <a:t>weight</a:t>
            </a:r>
            <a:r>
              <a:rPr lang="nl-NL" sz="1300" dirty="0"/>
              <a:t>, </a:t>
            </a:r>
            <a:r>
              <a:rPr lang="nl-NL" sz="1300" dirty="0" err="1"/>
              <a:t>messages</a:t>
            </a:r>
            <a:r>
              <a:rPr lang="nl-NL" sz="1300" dirty="0"/>
              <a:t> are </a:t>
            </a:r>
            <a:r>
              <a:rPr lang="nl-NL" sz="1300" dirty="0" err="1"/>
              <a:t>quickly</a:t>
            </a:r>
            <a:r>
              <a:rPr lang="nl-NL" sz="1300" dirty="0"/>
              <a:t> </a:t>
            </a:r>
            <a:r>
              <a:rPr lang="nl-NL" sz="1300" dirty="0" err="1"/>
              <a:t>saved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queue for </a:t>
            </a:r>
            <a:r>
              <a:rPr lang="nl-NL" sz="1300" dirty="0" err="1"/>
              <a:t>further</a:t>
            </a:r>
            <a:r>
              <a:rPr lang="nl-NL" sz="1300" dirty="0"/>
              <a:t>, off-</a:t>
            </a:r>
            <a:r>
              <a:rPr lang="nl-NL" sz="1300" dirty="0" err="1"/>
              <a:t>loaded</a:t>
            </a:r>
            <a:r>
              <a:rPr lang="nl-NL" sz="1300" dirty="0"/>
              <a:t> processing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22213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Process</a:t>
            </a:r>
            <a:r>
              <a:rPr lang="nl-NL" dirty="0"/>
              <a:t>, </a:t>
            </a:r>
            <a:r>
              <a:rPr lang="nl-NL" dirty="0" err="1"/>
              <a:t>Persist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Publish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717921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6916907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88708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7147966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5836917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5135967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-3207132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211948" y="1038226"/>
            <a:ext cx="5402689" cy="3208654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6675788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7038279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5198512" y="2225678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4450166" y="2462678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5108427" y="2432364"/>
            <a:ext cx="1134684" cy="8304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2954879" y="2672228"/>
            <a:ext cx="1810541" cy="1089160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-1915194" y="1988677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168106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79121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67356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368397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724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4798673" y="1988678"/>
            <a:ext cx="1858062" cy="26691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444348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4627343" y="2703334"/>
            <a:ext cx="630568" cy="482670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2192354" y="2351550"/>
            <a:ext cx="642321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149331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60061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417588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2723800" y="631747"/>
            <a:ext cx="296500" cy="1668070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104916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-2024993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4792321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-4116333" y="2354704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6267399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9A44B6-D717-4ADA-8041-D72A46C2DAEE}"/>
              </a:ext>
            </a:extLst>
          </p:cNvPr>
          <p:cNvGrpSpPr/>
          <p:nvPr/>
        </p:nvGrpSpPr>
        <p:grpSpPr>
          <a:xfrm>
            <a:off x="6622076" y="1053324"/>
            <a:ext cx="2442530" cy="2110701"/>
            <a:chOff x="11735938" y="1499881"/>
            <a:chExt cx="1450451" cy="1294997"/>
          </a:xfrm>
        </p:grpSpPr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3F0333B-159A-4203-8FC5-BD9E14FFF370}"/>
                </a:ext>
              </a:extLst>
            </p:cNvPr>
            <p:cNvSpPr/>
            <p:nvPr/>
          </p:nvSpPr>
          <p:spPr>
            <a:xfrm>
              <a:off x="11735938" y="1717876"/>
              <a:ext cx="1103375" cy="714218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00" dirty="0"/>
                <a:t>Event Streaming Platform</a:t>
              </a:r>
              <a:endParaRPr lang="en-NL" sz="1800" dirty="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9F88DAA-8EC5-43C2-BD4E-FD82B903F856}"/>
                </a:ext>
              </a:extLst>
            </p:cNvPr>
            <p:cNvSpPr/>
            <p:nvPr/>
          </p:nvSpPr>
          <p:spPr>
            <a:xfrm rot="19349859">
              <a:off x="12553245" y="1499881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15488381-2D69-4BE0-8B8E-426A55D50DDF}"/>
                </a:ext>
              </a:extLst>
            </p:cNvPr>
            <p:cNvSpPr/>
            <p:nvPr/>
          </p:nvSpPr>
          <p:spPr>
            <a:xfrm rot="21138360">
              <a:off x="12740135" y="1865785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8A6FD55E-CA33-4BC7-BC7A-13FF1DAD5BDE}"/>
                </a:ext>
              </a:extLst>
            </p:cNvPr>
            <p:cNvSpPr/>
            <p:nvPr/>
          </p:nvSpPr>
          <p:spPr>
            <a:xfrm rot="979507">
              <a:off x="12720205" y="2163698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6A1A571A-5A20-46A2-9FC0-64B9CCD452FC}"/>
                </a:ext>
              </a:extLst>
            </p:cNvPr>
            <p:cNvSpPr/>
            <p:nvPr/>
          </p:nvSpPr>
          <p:spPr>
            <a:xfrm rot="2739122">
              <a:off x="12607139" y="2532236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571881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679323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2834675" y="1525152"/>
            <a:ext cx="1919835" cy="931716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Validate</a:t>
            </a:r>
            <a:r>
              <a:rPr lang="nl-NL" sz="1800" dirty="0"/>
              <a:t>, </a:t>
            </a:r>
            <a:r>
              <a:rPr lang="nl-NL" sz="1800" dirty="0" err="1"/>
              <a:t>Enrich</a:t>
            </a:r>
            <a:r>
              <a:rPr lang="nl-NL" sz="1800" dirty="0"/>
              <a:t> </a:t>
            </a:r>
            <a:r>
              <a:rPr lang="nl-NL" sz="1800" dirty="0" err="1"/>
              <a:t>Process</a:t>
            </a:r>
            <a:r>
              <a:rPr lang="nl-NL" sz="1800" dirty="0"/>
              <a:t>, </a:t>
            </a:r>
            <a:r>
              <a:rPr lang="nl-NL" sz="1800" dirty="0" err="1"/>
              <a:t>Convert</a:t>
            </a:r>
            <a:r>
              <a:rPr lang="nl-NL" sz="1800" dirty="0"/>
              <a:t>, </a:t>
            </a:r>
            <a:r>
              <a:rPr lang="nl-NL" sz="1800" dirty="0" err="1"/>
              <a:t>Publish</a:t>
            </a:r>
            <a:r>
              <a:rPr lang="nl-NL" sz="1800" dirty="0"/>
              <a:t> </a:t>
            </a:r>
            <a:endParaRPr lang="en-NL" sz="1800" dirty="0"/>
          </a:p>
        </p:txBody>
      </p:sp>
      <p:sp>
        <p:nvSpPr>
          <p:cNvPr id="56" name="Speech Bubble: Rectangle 55">
            <a:extLst>
              <a:ext uri="{FF2B5EF4-FFF2-40B4-BE49-F238E27FC236}">
                <a16:creationId xmlns:a16="http://schemas.microsoft.com/office/drawing/2014/main" id="{142EEAE4-7BE8-4E39-A6D8-3882A8649DCC}"/>
              </a:ext>
            </a:extLst>
          </p:cNvPr>
          <p:cNvSpPr/>
          <p:nvPr/>
        </p:nvSpPr>
        <p:spPr>
          <a:xfrm>
            <a:off x="4450517" y="87423"/>
            <a:ext cx="4547881" cy="1104456"/>
          </a:xfrm>
          <a:prstGeom prst="wedgeRectCallout">
            <a:avLst>
              <a:gd name="adj1" fmla="val 20166"/>
              <a:gd name="adj2" fmla="val 8811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DD75438-BE24-4118-BBDD-70E434347A19}"/>
              </a:ext>
            </a:extLst>
          </p:cNvPr>
          <p:cNvSpPr txBox="1"/>
          <p:nvPr/>
        </p:nvSpPr>
        <p:spPr>
          <a:xfrm>
            <a:off x="4572000" y="130826"/>
            <a:ext cx="4317901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All</a:t>
            </a:r>
            <a:r>
              <a:rPr lang="nl-NL" sz="1300" dirty="0"/>
              <a:t> business relevant </a:t>
            </a:r>
            <a:r>
              <a:rPr lang="nl-NL" sz="1300" dirty="0" err="1"/>
              <a:t>telemetry</a:t>
            </a:r>
            <a:r>
              <a:rPr lang="nl-NL" sz="1300" dirty="0"/>
              <a:t> </a:t>
            </a:r>
            <a:r>
              <a:rPr lang="nl-NL" sz="1300" dirty="0" err="1"/>
              <a:t>messages</a:t>
            </a:r>
            <a:r>
              <a:rPr lang="nl-NL" sz="1300" dirty="0"/>
              <a:t> are </a:t>
            </a:r>
            <a:r>
              <a:rPr lang="nl-NL" sz="1300" dirty="0" err="1"/>
              <a:t>published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an</a:t>
            </a:r>
            <a:r>
              <a:rPr lang="nl-NL" sz="1300" dirty="0"/>
              <a:t> Event Platform in </a:t>
            </a:r>
            <a:r>
              <a:rPr lang="nl-NL" sz="1300" dirty="0" err="1"/>
              <a:t>canonical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format. </a:t>
            </a:r>
            <a:r>
              <a:rPr lang="nl-NL" sz="1300" dirty="0" err="1"/>
              <a:t>This</a:t>
            </a:r>
            <a:r>
              <a:rPr lang="nl-NL" sz="1300" dirty="0"/>
              <a:t> platform is </a:t>
            </a:r>
            <a:r>
              <a:rPr lang="nl-NL" sz="1300" dirty="0" err="1"/>
              <a:t>the</a:t>
            </a:r>
            <a:r>
              <a:rPr lang="nl-NL" sz="1300" dirty="0"/>
              <a:t> corporate data exchange, high volume, </a:t>
            </a:r>
            <a:r>
              <a:rPr lang="nl-NL" sz="1300" dirty="0" err="1"/>
              <a:t>fully</a:t>
            </a:r>
            <a:r>
              <a:rPr lang="nl-NL" sz="1300" dirty="0"/>
              <a:t> </a:t>
            </a:r>
            <a:r>
              <a:rPr lang="nl-NL" sz="1300" dirty="0" err="1"/>
              <a:t>decoupled</a:t>
            </a:r>
            <a:r>
              <a:rPr lang="nl-NL" sz="1300" dirty="0"/>
              <a:t>. </a:t>
            </a:r>
            <a:r>
              <a:rPr lang="nl-NL" sz="1300" dirty="0" err="1"/>
              <a:t>Billing</a:t>
            </a:r>
            <a:r>
              <a:rPr lang="nl-NL" sz="1300" dirty="0"/>
              <a:t>/</a:t>
            </a:r>
            <a:r>
              <a:rPr lang="nl-NL" sz="1300" dirty="0" err="1"/>
              <a:t>invoicing</a:t>
            </a:r>
            <a:r>
              <a:rPr lang="nl-NL" sz="1300" dirty="0"/>
              <a:t>, </a:t>
            </a:r>
            <a:r>
              <a:rPr lang="nl-NL" sz="1300" dirty="0" err="1"/>
              <a:t>capacity</a:t>
            </a:r>
            <a:r>
              <a:rPr lang="nl-NL" sz="1300" dirty="0"/>
              <a:t> planning, data </a:t>
            </a:r>
            <a:r>
              <a:rPr lang="nl-NL" sz="1300" dirty="0" err="1"/>
              <a:t>science</a:t>
            </a:r>
            <a:r>
              <a:rPr lang="nl-NL" sz="1300" dirty="0"/>
              <a:t>, customer app are </a:t>
            </a:r>
            <a:r>
              <a:rPr lang="nl-NL" sz="1300" dirty="0" err="1"/>
              <a:t>all</a:t>
            </a:r>
            <a:r>
              <a:rPr lang="nl-NL" sz="1300" dirty="0"/>
              <a:t> </a:t>
            </a:r>
            <a:r>
              <a:rPr lang="nl-NL" sz="1300" dirty="0" err="1"/>
              <a:t>subscribed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platform. </a:t>
            </a:r>
            <a:endParaRPr lang="en-NL" sz="1300" dirty="0" err="1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5E52E1-D6A4-49DB-B0D7-164A1E695AC5}"/>
              </a:ext>
            </a:extLst>
          </p:cNvPr>
          <p:cNvCxnSpPr>
            <a:stCxn id="26" idx="3"/>
            <a:endCxn id="36" idx="3"/>
          </p:cNvCxnSpPr>
          <p:nvPr/>
        </p:nvCxnSpPr>
        <p:spPr>
          <a:xfrm rot="5400000">
            <a:off x="3953290" y="-189497"/>
            <a:ext cx="690080" cy="6214531"/>
          </a:xfrm>
          <a:prstGeom prst="bentConnector3">
            <a:avLst>
              <a:gd name="adj1" fmla="val 190546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Speech Bubble: Rectangle 57">
            <a:extLst>
              <a:ext uri="{FF2B5EF4-FFF2-40B4-BE49-F238E27FC236}">
                <a16:creationId xmlns:a16="http://schemas.microsoft.com/office/drawing/2014/main" id="{C8C877E7-81BC-4964-A68B-249439DC9879}"/>
              </a:ext>
            </a:extLst>
          </p:cNvPr>
          <p:cNvSpPr/>
          <p:nvPr/>
        </p:nvSpPr>
        <p:spPr>
          <a:xfrm>
            <a:off x="359290" y="3703343"/>
            <a:ext cx="3633592" cy="1104456"/>
          </a:xfrm>
          <a:prstGeom prst="wedgeRectCallout">
            <a:avLst>
              <a:gd name="adj1" fmla="val 30839"/>
              <a:gd name="adj2" fmla="val -6827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F7FB64A-D088-4999-9612-27669995818E}"/>
              </a:ext>
            </a:extLst>
          </p:cNvPr>
          <p:cNvSpPr txBox="1"/>
          <p:nvPr/>
        </p:nvSpPr>
        <p:spPr>
          <a:xfrm>
            <a:off x="480773" y="3746746"/>
            <a:ext cx="3512108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Telemetry</a:t>
            </a:r>
            <a:r>
              <a:rPr lang="nl-NL" sz="1300" dirty="0"/>
              <a:t> data is </a:t>
            </a:r>
            <a:r>
              <a:rPr lang="nl-NL" sz="1300" dirty="0" err="1"/>
              <a:t>stored</a:t>
            </a:r>
            <a:r>
              <a:rPr lang="nl-NL" sz="1300" dirty="0"/>
              <a:t> in a Time Series database, </a:t>
            </a:r>
            <a:r>
              <a:rPr lang="nl-NL" sz="1300" dirty="0" err="1"/>
              <a:t>allowing</a:t>
            </a:r>
            <a:r>
              <a:rPr lang="nl-NL" sz="1300" dirty="0"/>
              <a:t> for </a:t>
            </a:r>
            <a:r>
              <a:rPr lang="nl-NL" sz="1300" dirty="0" err="1"/>
              <a:t>very</a:t>
            </a:r>
            <a:r>
              <a:rPr lang="nl-NL" sz="1300" dirty="0"/>
              <a:t> </a:t>
            </a:r>
            <a:r>
              <a:rPr lang="nl-NL" sz="1300" dirty="0" err="1"/>
              <a:t>rapid</a:t>
            </a:r>
            <a:r>
              <a:rPr lang="nl-NL" sz="1300" dirty="0"/>
              <a:t> (append </a:t>
            </a:r>
            <a:r>
              <a:rPr lang="nl-NL" sz="1300" dirty="0" err="1"/>
              <a:t>only</a:t>
            </a:r>
            <a:r>
              <a:rPr lang="nl-NL" sz="1300" dirty="0"/>
              <a:t>) </a:t>
            </a:r>
            <a:r>
              <a:rPr lang="nl-NL" sz="1300" dirty="0" err="1"/>
              <a:t>recording</a:t>
            </a:r>
            <a:r>
              <a:rPr lang="nl-NL" sz="1300" dirty="0"/>
              <a:t> of </a:t>
            </a:r>
            <a:r>
              <a:rPr lang="nl-NL" sz="1300" dirty="0" err="1"/>
              <a:t>timestamped</a:t>
            </a:r>
            <a:r>
              <a:rPr lang="nl-NL" sz="1300" dirty="0"/>
              <a:t> data, </a:t>
            </a:r>
            <a:r>
              <a:rPr lang="nl-NL" sz="1300" dirty="0" err="1"/>
              <a:t>quick</a:t>
            </a:r>
            <a:r>
              <a:rPr lang="nl-NL" sz="1300" dirty="0"/>
              <a:t> time-</a:t>
            </a:r>
            <a:r>
              <a:rPr lang="nl-NL" sz="1300" dirty="0" err="1"/>
              <a:t>based</a:t>
            </a:r>
            <a:r>
              <a:rPr lang="nl-NL" sz="1300" dirty="0"/>
              <a:t> </a:t>
            </a:r>
            <a:r>
              <a:rPr lang="nl-NL" sz="1300" dirty="0" err="1"/>
              <a:t>aggregations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analysis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period-based</a:t>
            </a:r>
            <a:r>
              <a:rPr lang="nl-NL" sz="1300" dirty="0"/>
              <a:t> data </a:t>
            </a:r>
            <a:r>
              <a:rPr lang="nl-NL" sz="1300" dirty="0" err="1"/>
              <a:t>consolidation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data </a:t>
            </a:r>
            <a:r>
              <a:rPr lang="nl-NL" sz="1300" dirty="0" err="1"/>
              <a:t>pruning</a:t>
            </a:r>
            <a:r>
              <a:rPr lang="nl-NL" sz="1300" dirty="0"/>
              <a:t>, </a:t>
            </a:r>
            <a:endParaRPr lang="en-NL" sz="1300" dirty="0" err="1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CB83BE0A-A660-4919-AB13-127D4D3DD8F8}"/>
              </a:ext>
            </a:extLst>
          </p:cNvPr>
          <p:cNvSpPr/>
          <p:nvPr/>
        </p:nvSpPr>
        <p:spPr>
          <a:xfrm>
            <a:off x="5239193" y="3476859"/>
            <a:ext cx="1893127" cy="1104456"/>
          </a:xfrm>
          <a:prstGeom prst="wedgeRectCallout">
            <a:avLst>
              <a:gd name="adj1" fmla="val -28732"/>
              <a:gd name="adj2" fmla="val -81152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9C82F39-777C-4F6B-BE09-3AE9BB1B8A09}"/>
              </a:ext>
            </a:extLst>
          </p:cNvPr>
          <p:cNvSpPr txBox="1"/>
          <p:nvPr/>
        </p:nvSpPr>
        <p:spPr>
          <a:xfrm>
            <a:off x="5360676" y="3520262"/>
            <a:ext cx="184328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Telemetry</a:t>
            </a:r>
            <a:r>
              <a:rPr lang="nl-NL" sz="1300" dirty="0"/>
              <a:t> data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be</a:t>
            </a:r>
            <a:r>
              <a:rPr lang="nl-NL" sz="1300" dirty="0"/>
              <a:t> </a:t>
            </a:r>
            <a:r>
              <a:rPr lang="nl-NL" sz="1300" dirty="0" err="1"/>
              <a:t>retrieved</a:t>
            </a:r>
            <a:r>
              <a:rPr lang="nl-NL" sz="1300" dirty="0"/>
              <a:t> </a:t>
            </a:r>
            <a:r>
              <a:rPr lang="nl-NL" sz="1300" dirty="0" err="1"/>
              <a:t>through</a:t>
            </a:r>
            <a:r>
              <a:rPr lang="nl-NL" sz="1300" dirty="0"/>
              <a:t> REST </a:t>
            </a:r>
            <a:r>
              <a:rPr lang="nl-NL" sz="1300" dirty="0" err="1"/>
              <a:t>APIs</a:t>
            </a:r>
            <a:r>
              <a:rPr lang="nl-NL" sz="1300" dirty="0"/>
              <a:t> – per device, per </a:t>
            </a:r>
            <a:r>
              <a:rPr lang="nl-NL" sz="1300" dirty="0" err="1"/>
              <a:t>day</a:t>
            </a:r>
            <a:r>
              <a:rPr lang="nl-NL" sz="1300" dirty="0"/>
              <a:t> (</a:t>
            </a:r>
            <a:r>
              <a:rPr lang="nl-NL" sz="1300" dirty="0" err="1"/>
              <a:t>primarily</a:t>
            </a:r>
            <a:r>
              <a:rPr lang="nl-NL" sz="1300" dirty="0"/>
              <a:t> for </a:t>
            </a:r>
            <a:r>
              <a:rPr lang="nl-NL" sz="1300" dirty="0" err="1"/>
              <a:t>monthly</a:t>
            </a:r>
            <a:r>
              <a:rPr lang="nl-NL" sz="1300" dirty="0"/>
              <a:t> </a:t>
            </a:r>
            <a:r>
              <a:rPr lang="nl-NL" sz="1300" dirty="0" err="1"/>
              <a:t>bill</a:t>
            </a:r>
            <a:r>
              <a:rPr lang="nl-NL" sz="1300" dirty="0"/>
              <a:t>)</a:t>
            </a:r>
            <a:endParaRPr lang="en-NL" sz="1300" dirty="0" err="1"/>
          </a:p>
        </p:txBody>
      </p:sp>
      <p:sp>
        <p:nvSpPr>
          <p:cNvPr id="62" name="Speech Bubble: Rectangle 61">
            <a:extLst>
              <a:ext uri="{FF2B5EF4-FFF2-40B4-BE49-F238E27FC236}">
                <a16:creationId xmlns:a16="http://schemas.microsoft.com/office/drawing/2014/main" id="{19612D90-FE84-4DDC-BF6A-CDEE5BF4EEB4}"/>
              </a:ext>
            </a:extLst>
          </p:cNvPr>
          <p:cNvSpPr/>
          <p:nvPr/>
        </p:nvSpPr>
        <p:spPr>
          <a:xfrm>
            <a:off x="182589" y="453293"/>
            <a:ext cx="3760938" cy="1104456"/>
          </a:xfrm>
          <a:prstGeom prst="wedgeRectCallout">
            <a:avLst>
              <a:gd name="adj1" fmla="val 27204"/>
              <a:gd name="adj2" fmla="val 84432"/>
            </a:avLst>
          </a:prstGeom>
          <a:solidFill>
            <a:schemeClr val="accent3">
              <a:lumMod val="20000"/>
              <a:lumOff val="80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4F0918C-488E-4699-9D72-0468BF777274}"/>
              </a:ext>
            </a:extLst>
          </p:cNvPr>
          <p:cNvSpPr txBox="1"/>
          <p:nvPr/>
        </p:nvSpPr>
        <p:spPr>
          <a:xfrm>
            <a:off x="304072" y="496696"/>
            <a:ext cx="3639454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Telemetry</a:t>
            </a:r>
            <a:r>
              <a:rPr lang="nl-NL" sz="1300" dirty="0"/>
              <a:t> </a:t>
            </a:r>
            <a:r>
              <a:rPr lang="nl-NL" sz="1300" dirty="0" err="1"/>
              <a:t>messages</a:t>
            </a:r>
            <a:r>
              <a:rPr lang="nl-NL" sz="1300" dirty="0"/>
              <a:t> </a:t>
            </a:r>
            <a:r>
              <a:rPr lang="nl-NL" sz="1300" dirty="0" err="1"/>
              <a:t>from</a:t>
            </a:r>
            <a:r>
              <a:rPr lang="nl-NL" sz="1300" dirty="0"/>
              <a:t> </a:t>
            </a:r>
            <a:r>
              <a:rPr lang="nl-NL" sz="1300" dirty="0" err="1"/>
              <a:t>various</a:t>
            </a:r>
            <a:r>
              <a:rPr lang="nl-NL" sz="1300" dirty="0"/>
              <a:t> types of meters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communication</a:t>
            </a:r>
            <a:r>
              <a:rPr lang="nl-NL" sz="1300" dirty="0"/>
              <a:t> modules are </a:t>
            </a:r>
            <a:r>
              <a:rPr lang="nl-NL" sz="1300" dirty="0" err="1"/>
              <a:t>deduplicated</a:t>
            </a:r>
            <a:r>
              <a:rPr lang="nl-NL" sz="1300" dirty="0"/>
              <a:t>,  </a:t>
            </a:r>
            <a:r>
              <a:rPr lang="nl-NL" sz="1300" dirty="0" err="1"/>
              <a:t>converted</a:t>
            </a:r>
            <a:r>
              <a:rPr lang="nl-NL" sz="1300" dirty="0"/>
              <a:t> </a:t>
            </a:r>
            <a:r>
              <a:rPr lang="nl-NL" sz="1300" dirty="0" err="1"/>
              <a:t>into</a:t>
            </a:r>
            <a:r>
              <a:rPr lang="nl-NL" sz="1300" dirty="0"/>
              <a:t> standard units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canonical</a:t>
            </a:r>
            <a:r>
              <a:rPr lang="nl-NL" sz="1300" dirty="0"/>
              <a:t> </a:t>
            </a:r>
            <a:r>
              <a:rPr lang="nl-NL" sz="1300" dirty="0" err="1"/>
              <a:t>value</a:t>
            </a:r>
            <a:r>
              <a:rPr lang="nl-NL" sz="1300" dirty="0"/>
              <a:t> labels. </a:t>
            </a:r>
            <a:r>
              <a:rPr lang="nl-NL" sz="1300" dirty="0" err="1"/>
              <a:t>Administrative</a:t>
            </a:r>
            <a:r>
              <a:rPr lang="nl-NL" sz="1300" dirty="0"/>
              <a:t> </a:t>
            </a:r>
            <a:r>
              <a:rPr lang="nl-NL" sz="1300" dirty="0" err="1"/>
              <a:t>connection</a:t>
            </a:r>
            <a:r>
              <a:rPr lang="nl-NL" sz="1300" dirty="0"/>
              <a:t> details are </a:t>
            </a:r>
            <a:r>
              <a:rPr lang="nl-NL" sz="1300" dirty="0" err="1"/>
              <a:t>added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published</a:t>
            </a:r>
            <a:r>
              <a:rPr lang="nl-NL" sz="1300" dirty="0"/>
              <a:t> </a:t>
            </a:r>
            <a:r>
              <a:rPr lang="nl-NL" sz="1300" dirty="0" err="1"/>
              <a:t>messages</a:t>
            </a:r>
            <a:endParaRPr lang="en-NL" sz="1300" dirty="0" err="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C9C6757-E6B8-41C1-B52F-F7D6B9A271D8}"/>
              </a:ext>
            </a:extLst>
          </p:cNvPr>
          <p:cNvSpPr/>
          <p:nvPr/>
        </p:nvSpPr>
        <p:spPr>
          <a:xfrm>
            <a:off x="1704795" y="2468880"/>
            <a:ext cx="1211125" cy="442091"/>
          </a:xfrm>
          <a:custGeom>
            <a:avLst/>
            <a:gdLst>
              <a:gd name="connsiteX0" fmla="*/ 1140005 w 1211125"/>
              <a:gd name="connsiteY0" fmla="*/ 0 h 442091"/>
              <a:gd name="connsiteX1" fmla="*/ 12245 w 1211125"/>
              <a:gd name="connsiteY1" fmla="*/ 284480 h 442091"/>
              <a:gd name="connsiteX2" fmla="*/ 581205 w 1211125"/>
              <a:gd name="connsiteY2" fmla="*/ 436880 h 442091"/>
              <a:gd name="connsiteX3" fmla="*/ 1211125 w 1211125"/>
              <a:gd name="connsiteY3" fmla="*/ 101600 h 442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1125" h="442091">
                <a:moveTo>
                  <a:pt x="1140005" y="0"/>
                </a:moveTo>
                <a:cubicBezTo>
                  <a:pt x="622691" y="105833"/>
                  <a:pt x="105378" y="211667"/>
                  <a:pt x="12245" y="284480"/>
                </a:cubicBezTo>
                <a:cubicBezTo>
                  <a:pt x="-80888" y="357293"/>
                  <a:pt x="381392" y="467360"/>
                  <a:pt x="581205" y="436880"/>
                </a:cubicBezTo>
                <a:cubicBezTo>
                  <a:pt x="781018" y="406400"/>
                  <a:pt x="996071" y="254000"/>
                  <a:pt x="1211125" y="1016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772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/>
      <p:bldP spid="58" grpId="0" animBg="1"/>
      <p:bldP spid="59" grpId="0"/>
      <p:bldP spid="60" grpId="0" animBg="1"/>
      <p:bldP spid="61" grpId="0"/>
      <p:bldP spid="62" grpId="0" animBg="1"/>
      <p:bldP spid="63" grpId="0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460917" y="1505417"/>
            <a:ext cx="2743665" cy="910681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1991 by students from University of Twente – Aircraft Maintenance Information System (AMIS)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482898" y="1183539"/>
            <a:ext cx="1423640" cy="780912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colleagues, located in Nieuwegein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18834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core of what we do: </a:t>
            </a:r>
            <a:br>
              <a:rPr lang="en-US" dirty="0"/>
            </a:br>
            <a:r>
              <a:rPr lang="en-US" dirty="0"/>
              <a:t>working with </a:t>
            </a:r>
            <a:r>
              <a:rPr lang="en-US" sz="2000" dirty="0"/>
              <a:t>Data</a:t>
            </a:r>
            <a:r>
              <a:rPr lang="en-US" dirty="0"/>
              <a:t>.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2703563"/>
            <a:ext cx="1809752" cy="780912"/>
          </a:xfrm>
          <a:prstGeom prst="wedgeRectCallout">
            <a:avLst>
              <a:gd name="adj1" fmla="val 119759"/>
              <a:gd name="adj2" fmla="val 11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peers and companies in several countries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(2002)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A8C3B-4C08-6969-F0A8-CDF9FB9B0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03" y="3029074"/>
            <a:ext cx="653179" cy="13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 &amp; </a:t>
            </a:r>
            <a:r>
              <a:rPr lang="nl-NL" dirty="0" err="1"/>
              <a:t>Operate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3868616" y="2579074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3606313" y="3169625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678114" y="3294575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3837372" y="433392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2526323" y="2881625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1825373" y="3422502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03462" y="2738953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522542" y="1788501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3365194" y="3799032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3727685" y="3289071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1887918" y="2975953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1139572" y="3212953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8419021" y="3182639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0657412" y="2468151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7189017" y="3422502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1395400" y="2738952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4991657" y="2596738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01804" y="2655576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7312626" y="2561781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3774300" y="3450886"/>
            <a:ext cx="2002439" cy="140461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Devices</a:t>
            </a:r>
            <a:endParaRPr lang="en-NL" sz="1800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6288397" y="603355"/>
            <a:ext cx="1935625" cy="1497746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  <a:p>
            <a:pPr algn="ctr"/>
            <a:endParaRPr lang="nl-NL" sz="1800" dirty="0"/>
          </a:p>
          <a:p>
            <a:pPr algn="ctr"/>
            <a:r>
              <a:rPr lang="nl-NL" sz="1800" dirty="0"/>
              <a:t>Monitoring</a:t>
            </a:r>
            <a:endParaRPr lang="en-NL" sz="1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1135" y="288000"/>
            <a:ext cx="1686454" cy="1686454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8109266" y="2738953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7754075" y="3207142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8179157" y="3386009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502948" y="3101825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03910" y="2825260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11209" y="2855174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7486483" y="2065267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2908367" flipH="1">
            <a:off x="5868912" y="1615597"/>
            <a:ext cx="235775" cy="1295543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359756" y="3182090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1285601" y="2509840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1481727" y="3984699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-805739" y="3104979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2956805" y="3931625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1474719" y="225015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1661609" y="2616060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1641679" y="2913973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1528613" y="328251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2408216" y="3472081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3482636" y="2738258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ACC9F69F-201E-4AEB-9542-91893AEE6BBE}"/>
              </a:ext>
            </a:extLst>
          </p:cNvPr>
          <p:cNvSpPr/>
          <p:nvPr/>
        </p:nvSpPr>
        <p:spPr>
          <a:xfrm flipH="1">
            <a:off x="1263706" y="2998083"/>
            <a:ext cx="1897209" cy="473998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/>
              <a:t>Provision</a:t>
            </a:r>
            <a:endParaRPr lang="en-NL" dirty="0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5BF7E57D-91C2-40F5-945F-2580C377C5A1}"/>
              </a:ext>
            </a:extLst>
          </p:cNvPr>
          <p:cNvSpPr/>
          <p:nvPr/>
        </p:nvSpPr>
        <p:spPr>
          <a:xfrm>
            <a:off x="270546" y="3609355"/>
            <a:ext cx="3454963" cy="1104456"/>
          </a:xfrm>
          <a:prstGeom prst="wedgeRectCallout">
            <a:avLst>
              <a:gd name="adj1" fmla="val 24128"/>
              <a:gd name="adj2" fmla="val -78392"/>
            </a:avLst>
          </a:prstGeom>
          <a:solidFill>
            <a:schemeClr val="accent3">
              <a:lumMod val="20000"/>
              <a:lumOff val="80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FB69F26-B7E7-4848-8B05-20F827A6A057}"/>
              </a:ext>
            </a:extLst>
          </p:cNvPr>
          <p:cNvSpPr txBox="1"/>
          <p:nvPr/>
        </p:nvSpPr>
        <p:spPr>
          <a:xfrm>
            <a:off x="322293" y="3652758"/>
            <a:ext cx="3403216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Provisioning</a:t>
            </a:r>
            <a:r>
              <a:rPr lang="nl-NL" sz="1300" dirty="0"/>
              <a:t> is a time-</a:t>
            </a:r>
            <a:r>
              <a:rPr lang="nl-NL" sz="1300" dirty="0" err="1"/>
              <a:t>consuming</a:t>
            </a:r>
            <a:r>
              <a:rPr lang="nl-NL" sz="1300" dirty="0"/>
              <a:t>, hard-</a:t>
            </a:r>
            <a:r>
              <a:rPr lang="nl-NL" sz="1300" dirty="0" err="1"/>
              <a:t>to</a:t>
            </a:r>
            <a:r>
              <a:rPr lang="nl-NL" sz="1300" dirty="0"/>
              <a:t>-</a:t>
            </a:r>
            <a:r>
              <a:rPr lang="nl-NL" sz="1300" dirty="0" err="1"/>
              <a:t>scale</a:t>
            </a:r>
            <a:r>
              <a:rPr lang="nl-NL" sz="1300" dirty="0"/>
              <a:t>, manual </a:t>
            </a:r>
            <a:r>
              <a:rPr lang="nl-NL" sz="1300" dirty="0" err="1"/>
              <a:t>process</a:t>
            </a:r>
            <a:r>
              <a:rPr lang="nl-NL" sz="1300" dirty="0"/>
              <a:t>: </a:t>
            </a:r>
            <a:r>
              <a:rPr lang="nl-NL" sz="1300" dirty="0" err="1"/>
              <a:t>hooking</a:t>
            </a:r>
            <a:r>
              <a:rPr lang="nl-NL" sz="1300" dirty="0"/>
              <a:t> up a new Communication Module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backend, </a:t>
            </a:r>
            <a:r>
              <a:rPr lang="nl-NL" sz="1300" dirty="0" err="1"/>
              <a:t>connecting</a:t>
            </a:r>
            <a:r>
              <a:rPr lang="nl-NL" sz="1300" dirty="0"/>
              <a:t> </a:t>
            </a:r>
            <a:r>
              <a:rPr lang="nl-NL" sz="1300" dirty="0" err="1"/>
              <a:t>it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smart meters, </a:t>
            </a:r>
            <a:r>
              <a:rPr lang="nl-NL" sz="1300" dirty="0" err="1"/>
              <a:t>configuring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measuring</a:t>
            </a:r>
            <a:r>
              <a:rPr lang="nl-NL" sz="1300" dirty="0"/>
              <a:t> &amp; </a:t>
            </a:r>
            <a:r>
              <a:rPr lang="nl-NL" sz="1300" dirty="0" err="1"/>
              <a:t>reporting</a:t>
            </a:r>
            <a:r>
              <a:rPr lang="nl-NL" sz="1300" dirty="0"/>
              <a:t> regime    </a:t>
            </a:r>
            <a:endParaRPr lang="en-NL" sz="1300" dirty="0" err="1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7AEEC8A4-45DE-4FC7-A8E4-31E03A49A92E}"/>
              </a:ext>
            </a:extLst>
          </p:cNvPr>
          <p:cNvSpPr/>
          <p:nvPr/>
        </p:nvSpPr>
        <p:spPr>
          <a:xfrm>
            <a:off x="1989099" y="572353"/>
            <a:ext cx="3879524" cy="1304357"/>
          </a:xfrm>
          <a:prstGeom prst="wedgeRectCallout">
            <a:avLst>
              <a:gd name="adj1" fmla="val 66638"/>
              <a:gd name="adj2" fmla="val 586"/>
            </a:avLst>
          </a:prstGeom>
          <a:solidFill>
            <a:schemeClr val="accent3">
              <a:lumMod val="20000"/>
              <a:lumOff val="80000"/>
              <a:alpha val="6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DA7CC10-467F-479C-9165-CC34D1FD9DB9}"/>
              </a:ext>
            </a:extLst>
          </p:cNvPr>
          <p:cNvSpPr txBox="1"/>
          <p:nvPr/>
        </p:nvSpPr>
        <p:spPr>
          <a:xfrm>
            <a:off x="2037388" y="628660"/>
            <a:ext cx="3731025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The health of smart meters, </a:t>
            </a:r>
            <a:r>
              <a:rPr lang="nl-NL" sz="1300" dirty="0" err="1"/>
              <a:t>communication</a:t>
            </a:r>
            <a:r>
              <a:rPr lang="nl-NL" sz="1300" dirty="0"/>
              <a:t> modules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communication</a:t>
            </a:r>
            <a:r>
              <a:rPr lang="nl-NL" sz="1300" dirty="0"/>
              <a:t> </a:t>
            </a:r>
            <a:r>
              <a:rPr lang="nl-NL" sz="1300" dirty="0" err="1"/>
              <a:t>networks</a:t>
            </a:r>
            <a:r>
              <a:rPr lang="nl-NL" sz="1300" dirty="0"/>
              <a:t> </a:t>
            </a:r>
            <a:r>
              <a:rPr lang="nl-NL" sz="1300" dirty="0" err="1"/>
              <a:t>need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be</a:t>
            </a:r>
            <a:r>
              <a:rPr lang="nl-NL" sz="1300" dirty="0"/>
              <a:t> </a:t>
            </a:r>
            <a:r>
              <a:rPr lang="nl-NL" sz="1300" dirty="0" err="1"/>
              <a:t>monitored</a:t>
            </a:r>
            <a:r>
              <a:rPr lang="nl-NL" sz="1300" dirty="0"/>
              <a:t> in real-time – </a:t>
            </a:r>
            <a:r>
              <a:rPr lang="nl-NL" sz="1300" dirty="0" err="1"/>
              <a:t>and</a:t>
            </a:r>
            <a:r>
              <a:rPr lang="nl-NL" sz="1300" dirty="0"/>
              <a:t> in case of </a:t>
            </a:r>
            <a:r>
              <a:rPr lang="nl-NL" sz="1300" dirty="0" err="1"/>
              <a:t>deviations</a:t>
            </a:r>
            <a:r>
              <a:rPr lang="nl-NL" sz="1300" dirty="0"/>
              <a:t> of </a:t>
            </a:r>
            <a:r>
              <a:rPr lang="nl-NL" sz="1300" dirty="0" err="1"/>
              <a:t>expected</a:t>
            </a:r>
            <a:r>
              <a:rPr lang="nl-NL" sz="1300" dirty="0"/>
              <a:t> &amp; </a:t>
            </a:r>
            <a:r>
              <a:rPr lang="nl-NL" sz="1300" dirty="0" err="1"/>
              <a:t>desired</a:t>
            </a:r>
            <a:r>
              <a:rPr lang="nl-NL" sz="1300" dirty="0"/>
              <a:t> </a:t>
            </a:r>
            <a:r>
              <a:rPr lang="nl-NL" sz="1300" dirty="0" err="1"/>
              <a:t>behavior</a:t>
            </a:r>
            <a:r>
              <a:rPr lang="nl-NL" sz="1300" dirty="0"/>
              <a:t>, alerts </a:t>
            </a:r>
            <a:r>
              <a:rPr lang="nl-NL" sz="1300" dirty="0" err="1"/>
              <a:t>should</a:t>
            </a:r>
            <a:r>
              <a:rPr lang="nl-NL" sz="1300" dirty="0"/>
              <a:t> trigger </a:t>
            </a:r>
            <a:r>
              <a:rPr lang="nl-NL" sz="1300" dirty="0" err="1"/>
              <a:t>correcting</a:t>
            </a:r>
            <a:r>
              <a:rPr lang="nl-NL" sz="1300" dirty="0"/>
              <a:t> actions. </a:t>
            </a:r>
            <a:r>
              <a:rPr lang="nl-NL" sz="1300" dirty="0" err="1"/>
              <a:t>Note</a:t>
            </a:r>
            <a:r>
              <a:rPr lang="nl-NL" sz="1300" dirty="0"/>
              <a:t>: </a:t>
            </a:r>
            <a:r>
              <a:rPr lang="nl-NL" sz="1300" dirty="0" err="1"/>
              <a:t>this</a:t>
            </a:r>
            <a:r>
              <a:rPr lang="nl-NL" sz="1300" dirty="0"/>
              <a:t> monitoring is </a:t>
            </a:r>
            <a:r>
              <a:rPr lang="nl-NL" sz="1300" dirty="0" err="1"/>
              <a:t>not</a:t>
            </a:r>
            <a:r>
              <a:rPr lang="nl-NL" sz="1300" dirty="0"/>
              <a:t> </a:t>
            </a:r>
            <a:r>
              <a:rPr lang="nl-NL" sz="1300" dirty="0" err="1"/>
              <a:t>about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business </a:t>
            </a:r>
            <a:r>
              <a:rPr lang="nl-NL" sz="1300" dirty="0" err="1"/>
              <a:t>meaning</a:t>
            </a:r>
            <a:r>
              <a:rPr lang="nl-NL" sz="1300" dirty="0"/>
              <a:t> of </a:t>
            </a:r>
            <a:r>
              <a:rPr lang="nl-NL" sz="1300" dirty="0" err="1"/>
              <a:t>telemetry</a:t>
            </a:r>
            <a:r>
              <a:rPr lang="nl-NL" sz="1300" dirty="0"/>
              <a:t>.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206351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/>
      <p:bldP spid="59" grpId="0" animBg="1"/>
      <p:bldP spid="6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D1E8897-FD9E-4867-8AFB-19B1B641A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604" r="28188"/>
          <a:stretch/>
        </p:blipFill>
        <p:spPr>
          <a:xfrm rot="16200000">
            <a:off x="2919855" y="-2676283"/>
            <a:ext cx="3442536" cy="10191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far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i="1" dirty="0" err="1"/>
              <a:t>What</a:t>
            </a:r>
            <a:r>
              <a:rPr lang="nl-NL" dirty="0"/>
              <a:t>. Next is: </a:t>
            </a:r>
            <a:r>
              <a:rPr lang="nl-NL" i="1" dirty="0"/>
              <a:t>How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512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9F86-F403-418A-BBF2-528225DD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Architecture </a:t>
            </a:r>
            <a:r>
              <a:rPr lang="nl-NL" dirty="0" err="1"/>
              <a:t>Principles</a:t>
            </a:r>
            <a:r>
              <a:rPr lang="nl-NL" dirty="0"/>
              <a:t> &amp; </a:t>
            </a:r>
            <a:r>
              <a:rPr lang="nl-NL" dirty="0" err="1"/>
              <a:t>Choices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C9F7-C7FD-41D1-9569-08859193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659" cy="3780000"/>
          </a:xfrm>
        </p:spPr>
        <p:txBody>
          <a:bodyPr/>
          <a:lstStyle/>
          <a:p>
            <a:r>
              <a:rPr lang="nl-NL" dirty="0"/>
              <a:t>On </a:t>
            </a:r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Native PaaS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preferred</a:t>
            </a:r>
            <a:r>
              <a:rPr lang="nl-NL" dirty="0"/>
              <a:t> over IaaS</a:t>
            </a:r>
          </a:p>
          <a:p>
            <a:pPr lvl="1"/>
            <a:r>
              <a:rPr lang="nl-NL" dirty="0"/>
              <a:t>On top of 3rd party </a:t>
            </a:r>
            <a:r>
              <a:rPr lang="nl-NL" dirty="0" err="1"/>
              <a:t>managed</a:t>
            </a:r>
            <a:r>
              <a:rPr lang="nl-NL" dirty="0"/>
              <a:t> Cloud Infra Landing Zone </a:t>
            </a:r>
            <a:br>
              <a:rPr lang="nl-NL" dirty="0"/>
            </a:br>
            <a:r>
              <a:rPr lang="nl-NL" dirty="0"/>
              <a:t>(Network, </a:t>
            </a:r>
            <a:r>
              <a:rPr lang="nl-NL" dirty="0" err="1"/>
              <a:t>VMs</a:t>
            </a:r>
            <a:r>
              <a:rPr lang="nl-NL" dirty="0"/>
              <a:t>, Storage, Accounts)</a:t>
            </a:r>
          </a:p>
          <a:p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theme</a:t>
            </a:r>
            <a:r>
              <a:rPr lang="nl-NL" dirty="0"/>
              <a:t>: </a:t>
            </a:r>
            <a:r>
              <a:rPr lang="nl-NL" i="1" dirty="0" err="1"/>
              <a:t>decoupled</a:t>
            </a:r>
            <a:endParaRPr lang="nl-NL" i="1" dirty="0"/>
          </a:p>
          <a:p>
            <a:pPr lvl="1"/>
            <a:r>
              <a:rPr lang="nl-NL" dirty="0" err="1"/>
              <a:t>Logically</a:t>
            </a:r>
            <a:r>
              <a:rPr lang="nl-NL" dirty="0"/>
              <a:t> (design time) – </a:t>
            </a:r>
            <a:r>
              <a:rPr lang="nl-NL" dirty="0" err="1"/>
              <a:t>insulated</a:t>
            </a:r>
            <a:r>
              <a:rPr lang="nl-NL" dirty="0"/>
              <a:t> </a:t>
            </a:r>
            <a:r>
              <a:rPr lang="nl-NL" dirty="0" err="1"/>
              <a:t>against</a:t>
            </a:r>
            <a:r>
              <a:rPr lang="nl-NL" dirty="0"/>
              <a:t> changes</a:t>
            </a:r>
          </a:p>
          <a:p>
            <a:pPr lvl="1"/>
            <a:r>
              <a:rPr lang="nl-NL" dirty="0" err="1"/>
              <a:t>Physically</a:t>
            </a:r>
            <a:r>
              <a:rPr lang="nl-NL" dirty="0"/>
              <a:t> (run time) – </a:t>
            </a:r>
            <a:r>
              <a:rPr lang="nl-NL" dirty="0" err="1"/>
              <a:t>insulated</a:t>
            </a:r>
            <a:r>
              <a:rPr lang="nl-NL" dirty="0"/>
              <a:t> </a:t>
            </a:r>
            <a:r>
              <a:rPr lang="nl-NL" dirty="0" err="1"/>
              <a:t>regarding</a:t>
            </a:r>
            <a:r>
              <a:rPr lang="nl-NL" dirty="0"/>
              <a:t> availability, </a:t>
            </a:r>
            <a:r>
              <a:rPr lang="nl-NL" dirty="0" err="1"/>
              <a:t>throughput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resource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compartimentalized</a:t>
            </a:r>
            <a:endParaRPr lang="nl-NL" dirty="0"/>
          </a:p>
          <a:p>
            <a:r>
              <a:rPr lang="nl-NL" dirty="0"/>
              <a:t>Run time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 </a:t>
            </a:r>
            <a:r>
              <a:rPr lang="nl-NL" dirty="0" err="1"/>
              <a:t>mechanisms</a:t>
            </a:r>
            <a:r>
              <a:rPr lang="nl-NL" dirty="0"/>
              <a:t> of </a:t>
            </a:r>
            <a:r>
              <a:rPr lang="nl-NL" dirty="0" err="1"/>
              <a:t>choice</a:t>
            </a:r>
            <a:r>
              <a:rPr lang="nl-NL" dirty="0"/>
              <a:t>: </a:t>
            </a:r>
          </a:p>
          <a:p>
            <a:pPr lvl="1"/>
            <a:r>
              <a:rPr lang="nl-NL" dirty="0"/>
              <a:t>Event </a:t>
            </a:r>
            <a:r>
              <a:rPr lang="nl-NL" dirty="0" err="1"/>
              <a:t>Grid</a:t>
            </a:r>
            <a:r>
              <a:rPr lang="nl-NL" dirty="0"/>
              <a:t> (operations), Queue (events), </a:t>
            </a:r>
            <a:br>
              <a:rPr lang="nl-NL" dirty="0"/>
            </a:br>
            <a:r>
              <a:rPr lang="nl-NL" dirty="0"/>
              <a:t>Database (data), </a:t>
            </a:r>
            <a:r>
              <a:rPr lang="nl-NL" dirty="0" err="1"/>
              <a:t>Serverless</a:t>
            </a:r>
            <a:r>
              <a:rPr lang="nl-NL" dirty="0"/>
              <a:t>, Service Plan (</a:t>
            </a:r>
            <a:r>
              <a:rPr lang="nl-NL" dirty="0" err="1"/>
              <a:t>physical</a:t>
            </a:r>
            <a:r>
              <a:rPr lang="nl-NL" dirty="0"/>
              <a:t> resource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r>
              <a:rPr lang="nl-NL" dirty="0"/>
              <a:t>Automation</a:t>
            </a:r>
          </a:p>
          <a:p>
            <a:pPr lvl="1"/>
            <a:r>
              <a:rPr lang="nl-NL" dirty="0"/>
              <a:t>Auto-</a:t>
            </a:r>
            <a:r>
              <a:rPr lang="nl-NL" dirty="0" err="1"/>
              <a:t>provisioning</a:t>
            </a:r>
            <a:r>
              <a:rPr lang="nl-NL" dirty="0"/>
              <a:t> of CM, </a:t>
            </a:r>
            <a:r>
              <a:rPr lang="nl-NL" dirty="0" err="1"/>
              <a:t>Infrastructure</a:t>
            </a:r>
            <a:r>
              <a:rPr lang="nl-NL" dirty="0"/>
              <a:t> as Code, </a:t>
            </a:r>
            <a:r>
              <a:rPr lang="nl-NL" dirty="0" err="1"/>
              <a:t>Continuous</a:t>
            </a:r>
            <a:r>
              <a:rPr lang="nl-NL" dirty="0"/>
              <a:t> Delivery, </a:t>
            </a:r>
            <a:r>
              <a:rPr lang="nl-NL" dirty="0" err="1"/>
              <a:t>Regression</a:t>
            </a:r>
            <a:r>
              <a:rPr lang="nl-NL" dirty="0"/>
              <a:t> &amp; </a:t>
            </a:r>
            <a:r>
              <a:rPr lang="nl-NL" dirty="0" err="1"/>
              <a:t>Smoke</a:t>
            </a:r>
            <a:r>
              <a:rPr lang="nl-NL" dirty="0"/>
              <a:t> Tests,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rule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up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out), Alerts &amp; </a:t>
            </a:r>
            <a:r>
              <a:rPr lang="nl-NL" dirty="0" err="1"/>
              <a:t>Notifications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97DD7-6883-494A-9996-5232F245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681F2-B1D1-4BEB-9561-0C0C7CD5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52" y="540000"/>
            <a:ext cx="1337902" cy="17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46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870612" y="482822"/>
            <a:ext cx="5916727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571BE-ADF9-4CAF-82DA-F0D84B4A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646C5C-FAEE-44A4-8333-3F0B40058E8C}"/>
              </a:ext>
            </a:extLst>
          </p:cNvPr>
          <p:cNvSpPr/>
          <p:nvPr/>
        </p:nvSpPr>
        <p:spPr>
          <a:xfrm>
            <a:off x="261501" y="2135893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23B3A2-B8D2-4206-84C4-C8F4B8C7A614}"/>
              </a:ext>
            </a:extLst>
          </p:cNvPr>
          <p:cNvSpPr/>
          <p:nvPr/>
        </p:nvSpPr>
        <p:spPr>
          <a:xfrm>
            <a:off x="1509277" y="2073084"/>
            <a:ext cx="1503406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C064D66-B8F1-4604-ABCB-A2863532EB0D}"/>
              </a:ext>
            </a:extLst>
          </p:cNvPr>
          <p:cNvSpPr/>
          <p:nvPr/>
        </p:nvSpPr>
        <p:spPr>
          <a:xfrm>
            <a:off x="538134" y="190182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Provision</a:t>
            </a:r>
            <a:r>
              <a:rPr lang="nl-NL" sz="1600" dirty="0"/>
              <a:t> </a:t>
            </a:r>
            <a:r>
              <a:rPr lang="nl-NL" sz="1600" dirty="0" err="1"/>
              <a:t>Devices</a:t>
            </a:r>
            <a:r>
              <a:rPr lang="nl-NL" sz="1600" dirty="0"/>
              <a:t> &amp; </a:t>
            </a:r>
            <a:r>
              <a:rPr lang="nl-NL" sz="1600" dirty="0" err="1"/>
              <a:t>Communicate</a:t>
            </a:r>
            <a:endParaRPr lang="en-NL" sz="16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46E5E5A-3757-4481-9A46-973A06F07BC4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540903" y="194819"/>
            <a:ext cx="285560" cy="35965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9DBDFD-E2FF-427B-9A36-9ECD9F118F13}"/>
              </a:ext>
            </a:extLst>
          </p:cNvPr>
          <p:cNvSpPr txBox="1"/>
          <p:nvPr/>
        </p:nvSpPr>
        <p:spPr>
          <a:xfrm>
            <a:off x="885388" y="1421377"/>
            <a:ext cx="10756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http/</a:t>
            </a:r>
            <a:r>
              <a:rPr lang="nl-NL" sz="1300" dirty="0" err="1"/>
              <a:t>csv</a:t>
            </a:r>
            <a:r>
              <a:rPr lang="nl-NL" sz="1300" dirty="0"/>
              <a:t> (VPN)</a:t>
            </a:r>
            <a:endParaRPr lang="en-NL" sz="1300" dirty="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84234E4-5C1D-451A-A55D-7A0D64D70A4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2456234" y="746333"/>
            <a:ext cx="292715" cy="3434406"/>
          </a:xfrm>
          <a:prstGeom prst="bentConnector4">
            <a:avLst>
              <a:gd name="adj1" fmla="val -78096"/>
              <a:gd name="adj2" fmla="val 81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17BAFF-62E9-43AA-9D80-1ABC347387D0}"/>
              </a:ext>
            </a:extLst>
          </p:cNvPr>
          <p:cNvSpPr txBox="1"/>
          <p:nvPr/>
        </p:nvSpPr>
        <p:spPr>
          <a:xfrm>
            <a:off x="885388" y="2841493"/>
            <a:ext cx="21287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mqtt</a:t>
            </a:r>
            <a:r>
              <a:rPr lang="nl-NL" sz="1300" dirty="0"/>
              <a:t>/</a:t>
            </a:r>
            <a:r>
              <a:rPr lang="nl-NL" sz="1300" dirty="0" err="1"/>
              <a:t>json</a:t>
            </a:r>
            <a:r>
              <a:rPr lang="nl-NL" sz="1300" dirty="0"/>
              <a:t> (3G, open internet)</a:t>
            </a:r>
            <a:endParaRPr lang="en-NL" sz="1300" dirty="0" err="1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55" y="141856"/>
            <a:ext cx="1337902" cy="17287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EDFEA74-381E-414B-BCD4-3DA3CDF4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8" y="3076736"/>
            <a:ext cx="887999" cy="2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ylinder 25">
            <a:extLst>
              <a:ext uri="{FF2B5EF4-FFF2-40B4-BE49-F238E27FC236}">
                <a16:creationId xmlns:a16="http://schemas.microsoft.com/office/drawing/2014/main" id="{EA47A5EB-61F1-4823-CC3B-546283BD0313}"/>
              </a:ext>
            </a:extLst>
          </p:cNvPr>
          <p:cNvSpPr/>
          <p:nvPr/>
        </p:nvSpPr>
        <p:spPr>
          <a:xfrm>
            <a:off x="5403437" y="3035923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F9DD31-B2AC-7763-6D78-B91A0F67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443" y="1609125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21884-0B76-5BBB-0BE9-AE0929978C77}"/>
              </a:ext>
            </a:extLst>
          </p:cNvPr>
          <p:cNvSpPr txBox="1"/>
          <p:nvPr/>
        </p:nvSpPr>
        <p:spPr>
          <a:xfrm>
            <a:off x="4634444" y="14190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pic>
        <p:nvPicPr>
          <p:cNvPr id="41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522FFB78-4673-83A4-EFDF-8FC6DEA5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11" y="3632378"/>
            <a:ext cx="358597" cy="4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4D3956B-11A1-2DC9-2AAA-07E9A670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85" y="324618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E8AB99D-A0D2-DA56-8303-A431D47574D8}"/>
              </a:ext>
            </a:extLst>
          </p:cNvPr>
          <p:cNvSpPr txBox="1"/>
          <p:nvPr/>
        </p:nvSpPr>
        <p:spPr>
          <a:xfrm>
            <a:off x="3714752" y="381953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E0DF52-60B2-A9F9-0BD2-A95E378491CA}"/>
              </a:ext>
            </a:extLst>
          </p:cNvPr>
          <p:cNvCxnSpPr>
            <a:cxnSpLocks/>
          </p:cNvCxnSpPr>
          <p:nvPr/>
        </p:nvCxnSpPr>
        <p:spPr>
          <a:xfrm>
            <a:off x="1475815" y="2554708"/>
            <a:ext cx="2467316" cy="93580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D4CD4B6-028F-D570-4EF6-13459617E02D}"/>
              </a:ext>
            </a:extLst>
          </p:cNvPr>
          <p:cNvSpPr/>
          <p:nvPr/>
        </p:nvSpPr>
        <p:spPr>
          <a:xfrm rot="2649758">
            <a:off x="4717779" y="2793439"/>
            <a:ext cx="151791" cy="46852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Snagit_SNG855">
            <a:extLst>
              <a:ext uri="{FF2B5EF4-FFF2-40B4-BE49-F238E27FC236}">
                <a16:creationId xmlns:a16="http://schemas.microsoft.com/office/drawing/2014/main" id="{EA9D2323-63BB-7C38-D1D9-297AE998F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466745"/>
            <a:ext cx="317555" cy="425231"/>
          </a:xfrm>
          <a:prstGeom prst="rect">
            <a:avLst/>
          </a:prstGeom>
        </p:spPr>
      </p:pic>
      <p:pic>
        <p:nvPicPr>
          <p:cNvPr id="63" name="Snagit_SNG855">
            <a:extLst>
              <a:ext uri="{FF2B5EF4-FFF2-40B4-BE49-F238E27FC236}">
                <a16:creationId xmlns:a16="http://schemas.microsoft.com/office/drawing/2014/main" id="{5F564B07-8437-2CD8-8276-F7F016573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661387"/>
            <a:ext cx="317555" cy="4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746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870612" y="482822"/>
            <a:ext cx="5916727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571BE-ADF9-4CAF-82DA-F0D84B4A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646C5C-FAEE-44A4-8333-3F0B40058E8C}"/>
              </a:ext>
            </a:extLst>
          </p:cNvPr>
          <p:cNvSpPr/>
          <p:nvPr/>
        </p:nvSpPr>
        <p:spPr>
          <a:xfrm>
            <a:off x="261501" y="2135893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23B3A2-B8D2-4206-84C4-C8F4B8C7A614}"/>
              </a:ext>
            </a:extLst>
          </p:cNvPr>
          <p:cNvSpPr/>
          <p:nvPr/>
        </p:nvSpPr>
        <p:spPr>
          <a:xfrm>
            <a:off x="1509277" y="2073084"/>
            <a:ext cx="1503406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C064D66-B8F1-4604-ABCB-A2863532EB0D}"/>
              </a:ext>
            </a:extLst>
          </p:cNvPr>
          <p:cNvSpPr/>
          <p:nvPr/>
        </p:nvSpPr>
        <p:spPr>
          <a:xfrm>
            <a:off x="538134" y="190182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Ingest</a:t>
            </a:r>
            <a:r>
              <a:rPr lang="nl-NL" sz="1600" dirty="0"/>
              <a:t>, </a:t>
            </a:r>
            <a:r>
              <a:rPr lang="nl-NL" sz="1600" dirty="0" err="1"/>
              <a:t>Authenticate</a:t>
            </a:r>
            <a:r>
              <a:rPr lang="nl-NL" sz="1600" dirty="0"/>
              <a:t> &amp; Check</a:t>
            </a:r>
            <a:endParaRPr lang="en-NL" sz="16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46E5E5A-3757-4481-9A46-973A06F07BC4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540903" y="194819"/>
            <a:ext cx="285560" cy="35965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9DBDFD-E2FF-427B-9A36-9ECD9F118F13}"/>
              </a:ext>
            </a:extLst>
          </p:cNvPr>
          <p:cNvSpPr txBox="1"/>
          <p:nvPr/>
        </p:nvSpPr>
        <p:spPr>
          <a:xfrm>
            <a:off x="885388" y="1421377"/>
            <a:ext cx="10756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http/</a:t>
            </a:r>
            <a:r>
              <a:rPr lang="nl-NL" sz="1300" dirty="0" err="1"/>
              <a:t>csv</a:t>
            </a:r>
            <a:r>
              <a:rPr lang="nl-NL" sz="1300" dirty="0"/>
              <a:t> (VPN)</a:t>
            </a:r>
            <a:endParaRPr lang="en-NL" sz="1300" dirty="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84234E4-5C1D-451A-A55D-7A0D64D70A4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2456234" y="746333"/>
            <a:ext cx="292715" cy="3434406"/>
          </a:xfrm>
          <a:prstGeom prst="bentConnector4">
            <a:avLst>
              <a:gd name="adj1" fmla="val -78096"/>
              <a:gd name="adj2" fmla="val 81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17BAFF-62E9-43AA-9D80-1ABC347387D0}"/>
              </a:ext>
            </a:extLst>
          </p:cNvPr>
          <p:cNvSpPr txBox="1"/>
          <p:nvPr/>
        </p:nvSpPr>
        <p:spPr>
          <a:xfrm>
            <a:off x="885388" y="2841493"/>
            <a:ext cx="18129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mqtt</a:t>
            </a:r>
            <a:r>
              <a:rPr lang="nl-NL" sz="1300" dirty="0"/>
              <a:t>/</a:t>
            </a:r>
            <a:r>
              <a:rPr lang="nl-NL" sz="1300" dirty="0" err="1"/>
              <a:t>json</a:t>
            </a:r>
            <a:r>
              <a:rPr lang="nl-NL" sz="1300" dirty="0"/>
              <a:t> (open internet)</a:t>
            </a:r>
            <a:endParaRPr lang="en-NL" sz="1300" dirty="0" err="1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55" y="141856"/>
            <a:ext cx="1337902" cy="17287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EDFEA74-381E-414B-BCD4-3DA3CDF4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8" y="3076736"/>
            <a:ext cx="887999" cy="2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ylinder 25">
            <a:extLst>
              <a:ext uri="{FF2B5EF4-FFF2-40B4-BE49-F238E27FC236}">
                <a16:creationId xmlns:a16="http://schemas.microsoft.com/office/drawing/2014/main" id="{EA47A5EB-61F1-4823-CC3B-546283BD0313}"/>
              </a:ext>
            </a:extLst>
          </p:cNvPr>
          <p:cNvSpPr/>
          <p:nvPr/>
        </p:nvSpPr>
        <p:spPr>
          <a:xfrm>
            <a:off x="5403437" y="3035923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F9DD31-B2AC-7763-6D78-B91A0F67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443" y="1609125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27D64C-CD22-F66C-B461-E22391CEC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221" y="1942006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21884-0B76-5BBB-0BE9-AE0929978C77}"/>
              </a:ext>
            </a:extLst>
          </p:cNvPr>
          <p:cNvSpPr txBox="1"/>
          <p:nvPr/>
        </p:nvSpPr>
        <p:spPr>
          <a:xfrm>
            <a:off x="4634444" y="14190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95C13C6-8991-7509-C36B-5D42EACA0F0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6610346" y="1994130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4A3D216-5AD6-F885-3E52-1ECE5228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7862" y="2385440"/>
            <a:ext cx="358597" cy="338536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543F81F3-5255-4AFF-70AF-4C300E1B3ECB}"/>
              </a:ext>
            </a:extLst>
          </p:cNvPr>
          <p:cNvSpPr/>
          <p:nvPr/>
        </p:nvSpPr>
        <p:spPr>
          <a:xfrm>
            <a:off x="5352212" y="2125815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1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522FFB78-4673-83A4-EFDF-8FC6DEA5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11" y="3632378"/>
            <a:ext cx="358597" cy="4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4D3956B-11A1-2DC9-2AAA-07E9A670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85" y="324618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E8AB99D-A0D2-DA56-8303-A431D47574D8}"/>
              </a:ext>
            </a:extLst>
          </p:cNvPr>
          <p:cNvSpPr txBox="1"/>
          <p:nvPr/>
        </p:nvSpPr>
        <p:spPr>
          <a:xfrm>
            <a:off x="3714752" y="381953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6E6052-D3F6-6DD7-5BFC-93D9DD11D177}"/>
              </a:ext>
            </a:extLst>
          </p:cNvPr>
          <p:cNvSpPr txBox="1"/>
          <p:nvPr/>
        </p:nvSpPr>
        <p:spPr>
          <a:xfrm>
            <a:off x="5890399" y="1742765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E0DF52-60B2-A9F9-0BD2-A95E378491CA}"/>
              </a:ext>
            </a:extLst>
          </p:cNvPr>
          <p:cNvCxnSpPr>
            <a:cxnSpLocks/>
          </p:cNvCxnSpPr>
          <p:nvPr/>
        </p:nvCxnSpPr>
        <p:spPr>
          <a:xfrm>
            <a:off x="1475815" y="2554708"/>
            <a:ext cx="2467316" cy="93580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91D66A3-3CB0-5CFD-76FD-C378EB8D2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2947" y="1720278"/>
            <a:ext cx="732164" cy="547704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D4CD4B6-028F-D570-4EF6-13459617E02D}"/>
              </a:ext>
            </a:extLst>
          </p:cNvPr>
          <p:cNvSpPr/>
          <p:nvPr/>
        </p:nvSpPr>
        <p:spPr>
          <a:xfrm rot="2649758">
            <a:off x="4717779" y="2793439"/>
            <a:ext cx="151791" cy="46852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CD5B3D6-285F-E635-2BD1-EA1265CDC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360" y="16759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Arrow: Down 50">
            <a:extLst>
              <a:ext uri="{FF2B5EF4-FFF2-40B4-BE49-F238E27FC236}">
                <a16:creationId xmlns:a16="http://schemas.microsoft.com/office/drawing/2014/main" id="{B329C7B6-45F1-8D74-1F0E-EAB7EA920879}"/>
              </a:ext>
            </a:extLst>
          </p:cNvPr>
          <p:cNvSpPr/>
          <p:nvPr/>
        </p:nvSpPr>
        <p:spPr>
          <a:xfrm>
            <a:off x="8548314" y="2252730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0B73E11-604D-DB2E-41B5-CB402A6FA04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897600" y="1995370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6C9C791-3FA4-8D23-7803-4D178B2C62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3245" y="1514916"/>
            <a:ext cx="358597" cy="338536"/>
          </a:xfrm>
          <a:prstGeom prst="rect">
            <a:avLst/>
          </a:prstGeom>
        </p:spPr>
      </p:pic>
      <p:sp>
        <p:nvSpPr>
          <p:cNvPr id="55" name="Cylinder 54">
            <a:extLst>
              <a:ext uri="{FF2B5EF4-FFF2-40B4-BE49-F238E27FC236}">
                <a16:creationId xmlns:a16="http://schemas.microsoft.com/office/drawing/2014/main" id="{0077C07A-3DFF-222B-FDFB-B0B0A456AC58}"/>
              </a:ext>
            </a:extLst>
          </p:cNvPr>
          <p:cNvSpPr/>
          <p:nvPr/>
        </p:nvSpPr>
        <p:spPr>
          <a:xfrm>
            <a:off x="8144439" y="2526231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pic>
        <p:nvPicPr>
          <p:cNvPr id="56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2FA9473-7FB1-B5A4-E329-CE7E6D619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37" y="2508451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A133F6B-092B-4A15-76AB-DEAEF02A829B}"/>
              </a:ext>
            </a:extLst>
          </p:cNvPr>
          <p:cNvSpPr txBox="1"/>
          <p:nvPr/>
        </p:nvSpPr>
        <p:spPr>
          <a:xfrm>
            <a:off x="7351906" y="3167350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</p:spTree>
    <p:extLst>
      <p:ext uri="{BB962C8B-B14F-4D97-AF65-F5344CB8AC3E}">
        <p14:creationId xmlns:p14="http://schemas.microsoft.com/office/powerpoint/2010/main" val="27235494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32118" y="482822"/>
            <a:ext cx="7350368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8F7180F-A245-4782-B4F1-C44A839E4222}"/>
              </a:ext>
            </a:extLst>
          </p:cNvPr>
          <p:cNvSpPr/>
          <p:nvPr/>
        </p:nvSpPr>
        <p:spPr>
          <a:xfrm>
            <a:off x="1650678" y="3235421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3B9875-5242-472F-8EDF-C1A4B5B9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67" y="1818277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0BB52-4CEC-4932-9290-FED4E72B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45" y="21511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A9853A-F8D3-4460-911F-BD9948153688}"/>
              </a:ext>
            </a:extLst>
          </p:cNvPr>
          <p:cNvSpPr txBox="1"/>
          <p:nvPr/>
        </p:nvSpPr>
        <p:spPr>
          <a:xfrm>
            <a:off x="1240468" y="1628190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AF772-994C-439C-9B51-279F78C6DD0B}"/>
              </a:ext>
            </a:extLst>
          </p:cNvPr>
          <p:cNvSpPr txBox="1"/>
          <p:nvPr/>
        </p:nvSpPr>
        <p:spPr>
          <a:xfrm>
            <a:off x="1497564" y="4063823"/>
            <a:ext cx="12483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00" dirty="0"/>
              <a:t>Database for </a:t>
            </a:r>
            <a:r>
              <a:rPr lang="nl-NL" sz="1000" dirty="0" err="1"/>
              <a:t>PostgreSQL</a:t>
            </a:r>
            <a:endParaRPr lang="en-NL" sz="1000" dirty="0" err="1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FA9BD29-6BBE-41B8-A04F-A18F1CAAC17A}"/>
              </a:ext>
            </a:extLst>
          </p:cNvPr>
          <p:cNvCxnSpPr>
            <a:cxnSpLocks/>
            <a:stCxn id="20" idx="3"/>
            <a:endCxn id="37" idx="1"/>
          </p:cNvCxnSpPr>
          <p:nvPr/>
        </p:nvCxnSpPr>
        <p:spPr>
          <a:xfrm flipV="1">
            <a:off x="3216370" y="2203282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7" y="-19516"/>
            <a:ext cx="1337902" cy="1728713"/>
          </a:xfrm>
          <a:prstGeom prst="rect">
            <a:avLst/>
          </a:prstGeom>
        </p:spPr>
      </p:pic>
      <p:pic>
        <p:nvPicPr>
          <p:cNvPr id="58" name="Snagit_SNG827">
            <a:extLst>
              <a:ext uri="{FF2B5EF4-FFF2-40B4-BE49-F238E27FC236}">
                <a16:creationId xmlns:a16="http://schemas.microsoft.com/office/drawing/2014/main" id="{E4469583-7799-44D5-9E86-E8A08DB80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98" y="3804010"/>
            <a:ext cx="644049" cy="674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430BDB-AACB-4F9C-8270-293F4EBA2DD8}"/>
              </a:ext>
            </a:extLst>
          </p:cNvPr>
          <p:cNvSpPr/>
          <p:nvPr/>
        </p:nvSpPr>
        <p:spPr>
          <a:xfrm>
            <a:off x="6349141" y="3438688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0F16102-9DC6-422C-9CB4-6419E2FC976D}"/>
              </a:ext>
            </a:extLst>
          </p:cNvPr>
          <p:cNvSpPr/>
          <p:nvPr/>
        </p:nvSpPr>
        <p:spPr>
          <a:xfrm>
            <a:off x="7993661" y="1070550"/>
            <a:ext cx="1263292" cy="1204561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68DA785B-392A-4A21-9566-480A9E102B8F}"/>
              </a:ext>
            </a:extLst>
          </p:cNvPr>
          <p:cNvSpPr/>
          <p:nvPr/>
        </p:nvSpPr>
        <p:spPr>
          <a:xfrm rot="2036012">
            <a:off x="5715951" y="3185055"/>
            <a:ext cx="687175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F706001-EEB8-4FD5-99FA-2ED8E1F70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8971" y="1929430"/>
            <a:ext cx="732164" cy="547704"/>
          </a:xfrm>
          <a:prstGeom prst="rect">
            <a:avLst/>
          </a:prstGeom>
        </p:spPr>
      </p:pic>
      <p:pic>
        <p:nvPicPr>
          <p:cNvPr id="41" name="Picture 2" descr="https://s14-eu5.startpage.com/wikioimage/f724c36095c18c8c84291fbac3767c60.png">
            <a:extLst>
              <a:ext uri="{FF2B5EF4-FFF2-40B4-BE49-F238E27FC236}">
                <a16:creationId xmlns:a16="http://schemas.microsoft.com/office/drawing/2014/main" id="{E2FA43FD-7127-4577-8974-AAAFA01E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27" y="1167666"/>
            <a:ext cx="323136" cy="5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Left 41">
            <a:extLst>
              <a:ext uri="{FF2B5EF4-FFF2-40B4-BE49-F238E27FC236}">
                <a16:creationId xmlns:a16="http://schemas.microsoft.com/office/drawing/2014/main" id="{B5F64268-FAA0-4316-83AB-73F10795514B}"/>
              </a:ext>
            </a:extLst>
          </p:cNvPr>
          <p:cNvSpPr/>
          <p:nvPr/>
        </p:nvSpPr>
        <p:spPr>
          <a:xfrm>
            <a:off x="6882966" y="3651328"/>
            <a:ext cx="897143" cy="18877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2B4E1-048D-472F-9ECA-0A9DF033044D}"/>
              </a:ext>
            </a:extLst>
          </p:cNvPr>
          <p:cNvSpPr txBox="1"/>
          <p:nvPr/>
        </p:nvSpPr>
        <p:spPr>
          <a:xfrm rot="5400000">
            <a:off x="7334684" y="3590406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>
                <a:solidFill>
                  <a:schemeClr val="bg1"/>
                </a:solidFill>
                <a:highlight>
                  <a:srgbClr val="000000"/>
                </a:highlight>
              </a:rPr>
              <a:t>APGIGEE</a:t>
            </a:r>
            <a:endParaRPr lang="en-NL" sz="9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729D72-FB7F-4FCC-ADE5-1270824FD31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886" y="2594592"/>
            <a:ext cx="358597" cy="3385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D8A2F3-D1D6-40EF-99E8-CA85AF59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55" y="3051800"/>
            <a:ext cx="434512" cy="418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1CD7AFD-3B45-4708-91AE-7EDA56DE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144" y="1556600"/>
            <a:ext cx="523895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6E747F-E718-4570-BDFB-7444496CC4D6}"/>
              </a:ext>
            </a:extLst>
          </p:cNvPr>
          <p:cNvSpPr/>
          <p:nvPr/>
        </p:nvSpPr>
        <p:spPr>
          <a:xfrm>
            <a:off x="7493879" y="1828245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3D4ABBC-DC44-457C-89A8-2C166AC7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95" y="1883870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BC3C9E8-1FD3-408A-A9B7-4F1A9425DD89}"/>
              </a:ext>
            </a:extLst>
          </p:cNvPr>
          <p:cNvSpPr/>
          <p:nvPr/>
        </p:nvSpPr>
        <p:spPr>
          <a:xfrm>
            <a:off x="5161849" y="2460642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CFA63CD-FFC5-48CE-B931-68FBE7BAD660}"/>
              </a:ext>
            </a:extLst>
          </p:cNvPr>
          <p:cNvCxnSpPr>
            <a:cxnSpLocks/>
            <a:stCxn id="37" idx="3"/>
            <a:endCxn id="51" idx="1"/>
          </p:cNvCxnSpPr>
          <p:nvPr/>
        </p:nvCxnSpPr>
        <p:spPr>
          <a:xfrm>
            <a:off x="4511135" y="2203282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DFDEF92-FE88-4962-B21F-A0BBE67239A9}"/>
              </a:ext>
            </a:extLst>
          </p:cNvPr>
          <p:cNvCxnSpPr/>
          <p:nvPr/>
        </p:nvCxnSpPr>
        <p:spPr>
          <a:xfrm flipV="1">
            <a:off x="4491578" y="1671758"/>
            <a:ext cx="2313566" cy="345266"/>
          </a:xfrm>
          <a:prstGeom prst="bentConnector3">
            <a:avLst>
              <a:gd name="adj1" fmla="val 774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1A52243D-E657-4B35-A300-ACC3F84F5C7A}"/>
              </a:ext>
            </a:extLst>
          </p:cNvPr>
          <p:cNvSpPr/>
          <p:nvPr/>
        </p:nvSpPr>
        <p:spPr>
          <a:xfrm>
            <a:off x="1958236" y="2334967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103C02B-D1E7-40C5-9098-0102FBAF6D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88748" y="3435465"/>
            <a:ext cx="3606545" cy="548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F77694C-B6F4-41EC-8858-659C4E14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8095" y="2391607"/>
            <a:ext cx="2185805" cy="975114"/>
          </a:xfrm>
          <a:prstGeom prst="bentConnector3">
            <a:avLst>
              <a:gd name="adj1" fmla="val 1710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86ED17EE-E3A1-4308-A82F-807C7B33513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6780" y="1722828"/>
            <a:ext cx="358597" cy="338536"/>
          </a:xfrm>
          <a:prstGeom prst="rect">
            <a:avLst/>
          </a:prstGeom>
        </p:spPr>
      </p:pic>
      <p:sp>
        <p:nvSpPr>
          <p:cNvPr id="24" name="Cylinder 23">
            <a:extLst>
              <a:ext uri="{FF2B5EF4-FFF2-40B4-BE49-F238E27FC236}">
                <a16:creationId xmlns:a16="http://schemas.microsoft.com/office/drawing/2014/main" id="{94CB6AE8-215F-417B-882F-AC24C1F8C732}"/>
              </a:ext>
            </a:extLst>
          </p:cNvPr>
          <p:cNvSpPr/>
          <p:nvPr/>
        </p:nvSpPr>
        <p:spPr>
          <a:xfrm>
            <a:off x="4757974" y="2734143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pic>
        <p:nvPicPr>
          <p:cNvPr id="4098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451B48F-D782-299A-4C6B-964DC8B9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7" y="3404808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02D7A7-588B-C670-DE14-5301A69952C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101" y="2871116"/>
            <a:ext cx="358597" cy="33853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81DEEE7-0457-9871-C681-FAC73DD5AD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1697" y="1907008"/>
            <a:ext cx="358597" cy="338536"/>
          </a:xfrm>
          <a:prstGeom prst="rect">
            <a:avLst/>
          </a:prstGeom>
        </p:spPr>
      </p:pic>
      <p:pic>
        <p:nvPicPr>
          <p:cNvPr id="4100" name="Picture 4" descr="The 5 Components of Azure DevOps - ParkMyCloud">
            <a:extLst>
              <a:ext uri="{FF2B5EF4-FFF2-40B4-BE49-F238E27FC236}">
                <a16:creationId xmlns:a16="http://schemas.microsoft.com/office/drawing/2014/main" id="{788B8C6F-746E-B47E-A9A1-6D3F1B92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15" y="4426450"/>
            <a:ext cx="799514" cy="49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C97389F9-73BE-4AF2-8B00-84388EFD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00" y="3641684"/>
            <a:ext cx="573172" cy="7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438D7C7-AD32-C760-3697-EF2DB398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94" y="2693901"/>
            <a:ext cx="862331" cy="8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C04CCA9F-436B-803F-3311-27E54F61E5FB}"/>
              </a:ext>
            </a:extLst>
          </p:cNvPr>
          <p:cNvSpPr/>
          <p:nvPr/>
        </p:nvSpPr>
        <p:spPr>
          <a:xfrm rot="5400000">
            <a:off x="8343683" y="2297218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0C870E5F-3C75-0AAC-28F6-129916BE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304757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35F7BAA-556A-35AA-6E14-9CB4357E9F7B}"/>
              </a:ext>
            </a:extLst>
          </p:cNvPr>
          <p:cNvSpPr txBox="1"/>
          <p:nvPr/>
        </p:nvSpPr>
        <p:spPr>
          <a:xfrm>
            <a:off x="172142" y="362092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CA183D-D33F-818E-5629-787AE8700F5A}"/>
              </a:ext>
            </a:extLst>
          </p:cNvPr>
          <p:cNvSpPr txBox="1"/>
          <p:nvPr/>
        </p:nvSpPr>
        <p:spPr>
          <a:xfrm>
            <a:off x="3673444" y="24419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</a:t>
            </a:r>
            <a:r>
              <a:rPr lang="nl-NL" sz="1050" dirty="0" err="1"/>
              <a:t>Grid</a:t>
            </a:r>
            <a:endParaRPr lang="en-NL" sz="1050" dirty="0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EECAC9-1D62-5AEB-6F5C-809A07E10AB4}"/>
              </a:ext>
            </a:extLst>
          </p:cNvPr>
          <p:cNvSpPr txBox="1"/>
          <p:nvPr/>
        </p:nvSpPr>
        <p:spPr>
          <a:xfrm>
            <a:off x="2496423" y="1951917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E39884-2300-9DE5-41AA-2D72D7497F66}"/>
              </a:ext>
            </a:extLst>
          </p:cNvPr>
          <p:cNvSpPr txBox="1"/>
          <p:nvPr/>
        </p:nvSpPr>
        <p:spPr>
          <a:xfrm>
            <a:off x="4991916" y="410527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8DCE02-40F0-7875-6DEC-9E4C3DB3C89C}"/>
              </a:ext>
            </a:extLst>
          </p:cNvPr>
          <p:cNvSpPr txBox="1"/>
          <p:nvPr/>
        </p:nvSpPr>
        <p:spPr>
          <a:xfrm>
            <a:off x="8191368" y="3535824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Snowflake</a:t>
            </a:r>
            <a:endParaRPr lang="en-NL" sz="1050" dirty="0" err="1"/>
          </a:p>
        </p:txBody>
      </p:sp>
      <p:pic>
        <p:nvPicPr>
          <p:cNvPr id="75" name="Snagit_SNG855">
            <a:extLst>
              <a:ext uri="{FF2B5EF4-FFF2-40B4-BE49-F238E27FC236}">
                <a16:creationId xmlns:a16="http://schemas.microsoft.com/office/drawing/2014/main" id="{06765CA1-7057-F6CD-2AEB-20BAB0BB90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988951"/>
            <a:ext cx="317555" cy="425231"/>
          </a:xfrm>
          <a:prstGeom prst="rect">
            <a:avLst/>
          </a:prstGeom>
        </p:spPr>
      </p:pic>
      <p:pic>
        <p:nvPicPr>
          <p:cNvPr id="76" name="Snagit_SNG855">
            <a:extLst>
              <a:ext uri="{FF2B5EF4-FFF2-40B4-BE49-F238E27FC236}">
                <a16:creationId xmlns:a16="http://schemas.microsoft.com/office/drawing/2014/main" id="{5AFC60DD-E762-5233-C56F-885EF36EA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183593"/>
            <a:ext cx="317555" cy="425231"/>
          </a:xfrm>
          <a:prstGeom prst="rect">
            <a:avLst/>
          </a:prstGeom>
        </p:spPr>
      </p:pic>
      <p:pic>
        <p:nvPicPr>
          <p:cNvPr id="77" name="Snagit_SNG855">
            <a:extLst>
              <a:ext uri="{FF2B5EF4-FFF2-40B4-BE49-F238E27FC236}">
                <a16:creationId xmlns:a16="http://schemas.microsoft.com/office/drawing/2014/main" id="{692AFBF5-610B-DC71-AC00-25583B324C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378989"/>
            <a:ext cx="317555" cy="4252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7FFC0D-3EA0-8EC0-7802-49040BC17E3A}"/>
              </a:ext>
            </a:extLst>
          </p:cNvPr>
          <p:cNvCxnSpPr/>
          <p:nvPr/>
        </p:nvCxnSpPr>
        <p:spPr>
          <a:xfrm>
            <a:off x="732207" y="1628190"/>
            <a:ext cx="530923" cy="61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2CC66D-D996-B602-4ACD-0AC8072008C3}"/>
              </a:ext>
            </a:extLst>
          </p:cNvPr>
          <p:cNvCxnSpPr>
            <a:cxnSpLocks/>
          </p:cNvCxnSpPr>
          <p:nvPr/>
        </p:nvCxnSpPr>
        <p:spPr>
          <a:xfrm>
            <a:off x="449276" y="1808600"/>
            <a:ext cx="187160" cy="121083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BDBB6-F1B1-10B0-BC80-59A8DB22FE81}"/>
              </a:ext>
            </a:extLst>
          </p:cNvPr>
          <p:cNvSpPr/>
          <p:nvPr/>
        </p:nvSpPr>
        <p:spPr>
          <a:xfrm>
            <a:off x="7384982" y="334073"/>
            <a:ext cx="1263292" cy="39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5386A377-AF3A-8F11-CAA6-520684221B06}"/>
              </a:ext>
            </a:extLst>
          </p:cNvPr>
          <p:cNvSpPr/>
          <p:nvPr/>
        </p:nvSpPr>
        <p:spPr>
          <a:xfrm>
            <a:off x="6191512" y="122841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Publish</a:t>
            </a:r>
            <a:r>
              <a:rPr lang="nl-NL" sz="1600" dirty="0"/>
              <a:t> &amp; </a:t>
            </a:r>
            <a:r>
              <a:rPr lang="nl-NL" sz="1600" dirty="0" err="1"/>
              <a:t>Expose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71616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3" grpId="0" animBg="1"/>
      <p:bldP spid="42" grpId="0" animBg="1"/>
      <p:bldP spid="43" grpId="0"/>
      <p:bldP spid="8" grpId="0" animBg="1"/>
      <p:bldP spid="63" grpId="0" animBg="1"/>
      <p:bldP spid="7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32118" y="482822"/>
            <a:ext cx="7350368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8F7180F-A245-4782-B4F1-C44A839E4222}"/>
              </a:ext>
            </a:extLst>
          </p:cNvPr>
          <p:cNvSpPr/>
          <p:nvPr/>
        </p:nvSpPr>
        <p:spPr>
          <a:xfrm>
            <a:off x="1650678" y="3235421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3B9875-5242-472F-8EDF-C1A4B5B9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67" y="1818277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0BB52-4CEC-4932-9290-FED4E72B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45" y="21511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A9853A-F8D3-4460-911F-BD9948153688}"/>
              </a:ext>
            </a:extLst>
          </p:cNvPr>
          <p:cNvSpPr txBox="1"/>
          <p:nvPr/>
        </p:nvSpPr>
        <p:spPr>
          <a:xfrm>
            <a:off x="1240468" y="1628190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AF772-994C-439C-9B51-279F78C6DD0B}"/>
              </a:ext>
            </a:extLst>
          </p:cNvPr>
          <p:cNvSpPr txBox="1"/>
          <p:nvPr/>
        </p:nvSpPr>
        <p:spPr>
          <a:xfrm>
            <a:off x="1497564" y="4063823"/>
            <a:ext cx="12483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00" dirty="0"/>
              <a:t>Database for </a:t>
            </a:r>
            <a:r>
              <a:rPr lang="nl-NL" sz="1000" dirty="0" err="1"/>
              <a:t>PostgreSQL</a:t>
            </a:r>
            <a:endParaRPr lang="en-NL" sz="1000" dirty="0" err="1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FA9BD29-6BBE-41B8-A04F-A18F1CAAC17A}"/>
              </a:ext>
            </a:extLst>
          </p:cNvPr>
          <p:cNvCxnSpPr>
            <a:cxnSpLocks/>
            <a:stCxn id="20" idx="3"/>
            <a:endCxn id="37" idx="1"/>
          </p:cNvCxnSpPr>
          <p:nvPr/>
        </p:nvCxnSpPr>
        <p:spPr>
          <a:xfrm flipV="1">
            <a:off x="3216370" y="2203282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55" y="3842860"/>
            <a:ext cx="823155" cy="1063605"/>
          </a:xfrm>
          <a:prstGeom prst="rect">
            <a:avLst/>
          </a:prstGeom>
        </p:spPr>
      </p:pic>
      <p:pic>
        <p:nvPicPr>
          <p:cNvPr id="58" name="Snagit_SNG827">
            <a:extLst>
              <a:ext uri="{FF2B5EF4-FFF2-40B4-BE49-F238E27FC236}">
                <a16:creationId xmlns:a16="http://schemas.microsoft.com/office/drawing/2014/main" id="{E4469583-7799-44D5-9E86-E8A08DB80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98" y="3804010"/>
            <a:ext cx="644049" cy="674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430BDB-AACB-4F9C-8270-293F4EBA2DD8}"/>
              </a:ext>
            </a:extLst>
          </p:cNvPr>
          <p:cNvSpPr/>
          <p:nvPr/>
        </p:nvSpPr>
        <p:spPr>
          <a:xfrm>
            <a:off x="6349141" y="3438688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0F16102-9DC6-422C-9CB4-6419E2FC976D}"/>
              </a:ext>
            </a:extLst>
          </p:cNvPr>
          <p:cNvSpPr/>
          <p:nvPr/>
        </p:nvSpPr>
        <p:spPr>
          <a:xfrm>
            <a:off x="7993661" y="1070550"/>
            <a:ext cx="1263292" cy="1204561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68DA785B-392A-4A21-9566-480A9E102B8F}"/>
              </a:ext>
            </a:extLst>
          </p:cNvPr>
          <p:cNvSpPr/>
          <p:nvPr/>
        </p:nvSpPr>
        <p:spPr>
          <a:xfrm rot="2036012">
            <a:off x="5715951" y="3185055"/>
            <a:ext cx="687175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D352FB5-8E1B-4BFF-B52E-AE9B2D549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200" y="724728"/>
            <a:ext cx="544876" cy="543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F706001-EEB8-4FD5-99FA-2ED8E1F70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971" y="1929430"/>
            <a:ext cx="732164" cy="547704"/>
          </a:xfrm>
          <a:prstGeom prst="rect">
            <a:avLst/>
          </a:prstGeom>
        </p:spPr>
      </p:pic>
      <p:pic>
        <p:nvPicPr>
          <p:cNvPr id="41" name="Picture 2" descr="https://s14-eu5.startpage.com/wikioimage/f724c36095c18c8c84291fbac3767c60.png">
            <a:extLst>
              <a:ext uri="{FF2B5EF4-FFF2-40B4-BE49-F238E27FC236}">
                <a16:creationId xmlns:a16="http://schemas.microsoft.com/office/drawing/2014/main" id="{E2FA43FD-7127-4577-8974-AAAFA01E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27" y="1167666"/>
            <a:ext cx="323136" cy="5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Left 41">
            <a:extLst>
              <a:ext uri="{FF2B5EF4-FFF2-40B4-BE49-F238E27FC236}">
                <a16:creationId xmlns:a16="http://schemas.microsoft.com/office/drawing/2014/main" id="{B5F64268-FAA0-4316-83AB-73F10795514B}"/>
              </a:ext>
            </a:extLst>
          </p:cNvPr>
          <p:cNvSpPr/>
          <p:nvPr/>
        </p:nvSpPr>
        <p:spPr>
          <a:xfrm>
            <a:off x="6882966" y="3651328"/>
            <a:ext cx="897143" cy="18877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2B4E1-048D-472F-9ECA-0A9DF033044D}"/>
              </a:ext>
            </a:extLst>
          </p:cNvPr>
          <p:cNvSpPr txBox="1"/>
          <p:nvPr/>
        </p:nvSpPr>
        <p:spPr>
          <a:xfrm rot="5400000">
            <a:off x="7334684" y="3590406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>
                <a:solidFill>
                  <a:schemeClr val="bg1"/>
                </a:solidFill>
                <a:highlight>
                  <a:srgbClr val="000000"/>
                </a:highlight>
              </a:rPr>
              <a:t>APGIGEE</a:t>
            </a:r>
            <a:endParaRPr lang="en-NL" sz="9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729D72-FB7F-4FCC-ADE5-1270824FD31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886" y="2594592"/>
            <a:ext cx="358597" cy="3385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D8A2F3-D1D6-40EF-99E8-CA85AF59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55" y="3051800"/>
            <a:ext cx="434512" cy="418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1CD7AFD-3B45-4708-91AE-7EDA56DE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144" y="1556600"/>
            <a:ext cx="523895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6E747F-E718-4570-BDFB-7444496CC4D6}"/>
              </a:ext>
            </a:extLst>
          </p:cNvPr>
          <p:cNvSpPr/>
          <p:nvPr/>
        </p:nvSpPr>
        <p:spPr>
          <a:xfrm>
            <a:off x="7493879" y="1828245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3D4ABBC-DC44-457C-89A8-2C166AC7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95" y="1883870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BC3C9E8-1FD3-408A-A9B7-4F1A9425DD89}"/>
              </a:ext>
            </a:extLst>
          </p:cNvPr>
          <p:cNvSpPr/>
          <p:nvPr/>
        </p:nvSpPr>
        <p:spPr>
          <a:xfrm>
            <a:off x="5161849" y="2460642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CFA63CD-FFC5-48CE-B931-68FBE7BAD660}"/>
              </a:ext>
            </a:extLst>
          </p:cNvPr>
          <p:cNvCxnSpPr>
            <a:cxnSpLocks/>
            <a:stCxn id="37" idx="3"/>
            <a:endCxn id="51" idx="1"/>
          </p:cNvCxnSpPr>
          <p:nvPr/>
        </p:nvCxnSpPr>
        <p:spPr>
          <a:xfrm>
            <a:off x="4511135" y="2203282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DFDEF92-FE88-4962-B21F-A0BBE67239A9}"/>
              </a:ext>
            </a:extLst>
          </p:cNvPr>
          <p:cNvCxnSpPr/>
          <p:nvPr/>
        </p:nvCxnSpPr>
        <p:spPr>
          <a:xfrm flipV="1">
            <a:off x="4491578" y="1671758"/>
            <a:ext cx="2313566" cy="345266"/>
          </a:xfrm>
          <a:prstGeom prst="bentConnector3">
            <a:avLst>
              <a:gd name="adj1" fmla="val 774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84627C7-36E9-4C15-AA08-D5B03C693723}"/>
              </a:ext>
            </a:extLst>
          </p:cNvPr>
          <p:cNvCxnSpPr>
            <a:cxnSpLocks/>
            <a:stCxn id="37" idx="0"/>
            <a:endCxn id="36" idx="2"/>
          </p:cNvCxnSpPr>
          <p:nvPr/>
        </p:nvCxnSpPr>
        <p:spPr>
          <a:xfrm rot="5400000" flipH="1" flipV="1">
            <a:off x="3970228" y="1443021"/>
            <a:ext cx="661235" cy="311585"/>
          </a:xfrm>
          <a:prstGeom prst="bentConnector3">
            <a:avLst>
              <a:gd name="adj1" fmla="val 617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1A52243D-E657-4B35-A300-ACC3F84F5C7A}"/>
              </a:ext>
            </a:extLst>
          </p:cNvPr>
          <p:cNvSpPr/>
          <p:nvPr/>
        </p:nvSpPr>
        <p:spPr>
          <a:xfrm>
            <a:off x="1958236" y="2334967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103C02B-D1E7-40C5-9098-0102FBAF6D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88748" y="3435465"/>
            <a:ext cx="3606545" cy="548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F77694C-B6F4-41EC-8858-659C4E14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8095" y="2391607"/>
            <a:ext cx="2185805" cy="975114"/>
          </a:xfrm>
          <a:prstGeom prst="bentConnector3">
            <a:avLst>
              <a:gd name="adj1" fmla="val 1710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86ED17EE-E3A1-4308-A82F-807C7B33513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6780" y="1722828"/>
            <a:ext cx="358597" cy="338536"/>
          </a:xfrm>
          <a:prstGeom prst="rect">
            <a:avLst/>
          </a:prstGeom>
        </p:spPr>
      </p:pic>
      <p:sp>
        <p:nvSpPr>
          <p:cNvPr id="24" name="Cylinder 23">
            <a:extLst>
              <a:ext uri="{FF2B5EF4-FFF2-40B4-BE49-F238E27FC236}">
                <a16:creationId xmlns:a16="http://schemas.microsoft.com/office/drawing/2014/main" id="{94CB6AE8-215F-417B-882F-AC24C1F8C732}"/>
              </a:ext>
            </a:extLst>
          </p:cNvPr>
          <p:cNvSpPr/>
          <p:nvPr/>
        </p:nvSpPr>
        <p:spPr>
          <a:xfrm>
            <a:off x="4757974" y="2734143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F264468-3CA9-415A-BA97-5F4F3BDE83C4}"/>
              </a:ext>
            </a:extLst>
          </p:cNvPr>
          <p:cNvSpPr txBox="1"/>
          <p:nvPr/>
        </p:nvSpPr>
        <p:spPr>
          <a:xfrm>
            <a:off x="3368426" y="854066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Hub</a:t>
            </a:r>
            <a:endParaRPr lang="en-NL" sz="1050" dirty="0" err="1"/>
          </a:p>
        </p:txBody>
      </p:sp>
      <p:pic>
        <p:nvPicPr>
          <p:cNvPr id="4098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451B48F-D782-299A-4C6B-964DC8B9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7" y="3404808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02D7A7-588B-C670-DE14-5301A69952C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101" y="2871116"/>
            <a:ext cx="358597" cy="33853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81DEEE7-0457-9871-C681-FAC73DD5AD0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1697" y="1907008"/>
            <a:ext cx="358597" cy="3385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B92B36D-6EFF-8B34-CED2-191A3F23AA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6138" y="1129781"/>
            <a:ext cx="810048" cy="42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Graphic 52" descr="Bell">
            <a:extLst>
              <a:ext uri="{FF2B5EF4-FFF2-40B4-BE49-F238E27FC236}">
                <a16:creationId xmlns:a16="http://schemas.microsoft.com/office/drawing/2014/main" id="{DE6B8E73-EA52-284C-ABB6-995CFFEC2A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9819" y="1027504"/>
            <a:ext cx="333435" cy="333435"/>
          </a:xfrm>
          <a:prstGeom prst="rect">
            <a:avLst/>
          </a:prstGeom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03972E37-A414-0EE4-0A67-427774E786D7}"/>
              </a:ext>
            </a:extLst>
          </p:cNvPr>
          <p:cNvSpPr/>
          <p:nvPr/>
        </p:nvSpPr>
        <p:spPr>
          <a:xfrm>
            <a:off x="5903744" y="1085376"/>
            <a:ext cx="180688" cy="12153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449EFB2B-CD3A-2721-0C1A-63695328B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t="6556"/>
          <a:stretch/>
        </p:blipFill>
        <p:spPr bwMode="auto">
          <a:xfrm>
            <a:off x="5122581" y="440635"/>
            <a:ext cx="825476" cy="55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5 Components of Azure DevOps - ParkMyCloud">
            <a:extLst>
              <a:ext uri="{FF2B5EF4-FFF2-40B4-BE49-F238E27FC236}">
                <a16:creationId xmlns:a16="http://schemas.microsoft.com/office/drawing/2014/main" id="{788B8C6F-746E-B47E-A9A1-6D3F1B92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15" y="4426450"/>
            <a:ext cx="799514" cy="49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C97389F9-73BE-4AF2-8B00-84388EFD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00" y="3641684"/>
            <a:ext cx="573172" cy="7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438D7C7-AD32-C760-3697-EF2DB398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94" y="2693901"/>
            <a:ext cx="862331" cy="8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C04CCA9F-436B-803F-3311-27E54F61E5FB}"/>
              </a:ext>
            </a:extLst>
          </p:cNvPr>
          <p:cNvSpPr/>
          <p:nvPr/>
        </p:nvSpPr>
        <p:spPr>
          <a:xfrm rot="5400000">
            <a:off x="8343683" y="2297218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0C870E5F-3C75-0AAC-28F6-129916BE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304757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35F7BAA-556A-35AA-6E14-9CB4357E9F7B}"/>
              </a:ext>
            </a:extLst>
          </p:cNvPr>
          <p:cNvSpPr txBox="1"/>
          <p:nvPr/>
        </p:nvSpPr>
        <p:spPr>
          <a:xfrm>
            <a:off x="172142" y="362092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CA183D-D33F-818E-5629-787AE8700F5A}"/>
              </a:ext>
            </a:extLst>
          </p:cNvPr>
          <p:cNvSpPr txBox="1"/>
          <p:nvPr/>
        </p:nvSpPr>
        <p:spPr>
          <a:xfrm>
            <a:off x="3673444" y="24419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</a:t>
            </a:r>
            <a:r>
              <a:rPr lang="nl-NL" sz="1050" dirty="0" err="1"/>
              <a:t>Grid</a:t>
            </a:r>
            <a:endParaRPr lang="en-NL" sz="1050" dirty="0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EECAC9-1D62-5AEB-6F5C-809A07E10AB4}"/>
              </a:ext>
            </a:extLst>
          </p:cNvPr>
          <p:cNvSpPr txBox="1"/>
          <p:nvPr/>
        </p:nvSpPr>
        <p:spPr>
          <a:xfrm>
            <a:off x="2496423" y="1951917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E39884-2300-9DE5-41AA-2D72D7497F66}"/>
              </a:ext>
            </a:extLst>
          </p:cNvPr>
          <p:cNvSpPr txBox="1"/>
          <p:nvPr/>
        </p:nvSpPr>
        <p:spPr>
          <a:xfrm>
            <a:off x="4991916" y="410527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8DCE02-40F0-7875-6DEC-9E4C3DB3C89C}"/>
              </a:ext>
            </a:extLst>
          </p:cNvPr>
          <p:cNvSpPr txBox="1"/>
          <p:nvPr/>
        </p:nvSpPr>
        <p:spPr>
          <a:xfrm>
            <a:off x="8191368" y="3535824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Snowflake</a:t>
            </a:r>
            <a:endParaRPr lang="en-NL" sz="1050" dirty="0" err="1"/>
          </a:p>
        </p:txBody>
      </p:sp>
      <p:pic>
        <p:nvPicPr>
          <p:cNvPr id="75" name="Snagit_SNG855">
            <a:extLst>
              <a:ext uri="{FF2B5EF4-FFF2-40B4-BE49-F238E27FC236}">
                <a16:creationId xmlns:a16="http://schemas.microsoft.com/office/drawing/2014/main" id="{06765CA1-7057-F6CD-2AEB-20BAB0BB90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988951"/>
            <a:ext cx="317555" cy="425231"/>
          </a:xfrm>
          <a:prstGeom prst="rect">
            <a:avLst/>
          </a:prstGeom>
        </p:spPr>
      </p:pic>
      <p:pic>
        <p:nvPicPr>
          <p:cNvPr id="76" name="Snagit_SNG855">
            <a:extLst>
              <a:ext uri="{FF2B5EF4-FFF2-40B4-BE49-F238E27FC236}">
                <a16:creationId xmlns:a16="http://schemas.microsoft.com/office/drawing/2014/main" id="{5AFC60DD-E762-5233-C56F-885EF36EA3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183593"/>
            <a:ext cx="317555" cy="425231"/>
          </a:xfrm>
          <a:prstGeom prst="rect">
            <a:avLst/>
          </a:prstGeom>
        </p:spPr>
      </p:pic>
      <p:pic>
        <p:nvPicPr>
          <p:cNvPr id="77" name="Snagit_SNG855">
            <a:extLst>
              <a:ext uri="{FF2B5EF4-FFF2-40B4-BE49-F238E27FC236}">
                <a16:creationId xmlns:a16="http://schemas.microsoft.com/office/drawing/2014/main" id="{692AFBF5-610B-DC71-AC00-25583B324C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378989"/>
            <a:ext cx="317555" cy="4252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7FFC0D-3EA0-8EC0-7802-49040BC17E3A}"/>
              </a:ext>
            </a:extLst>
          </p:cNvPr>
          <p:cNvCxnSpPr/>
          <p:nvPr/>
        </p:nvCxnSpPr>
        <p:spPr>
          <a:xfrm>
            <a:off x="732207" y="1628190"/>
            <a:ext cx="530923" cy="61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2CC66D-D996-B602-4ACD-0AC8072008C3}"/>
              </a:ext>
            </a:extLst>
          </p:cNvPr>
          <p:cNvCxnSpPr>
            <a:cxnSpLocks/>
          </p:cNvCxnSpPr>
          <p:nvPr/>
        </p:nvCxnSpPr>
        <p:spPr>
          <a:xfrm>
            <a:off x="449276" y="1808600"/>
            <a:ext cx="187160" cy="121083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BDBB6-F1B1-10B0-BC80-59A8DB22FE81}"/>
              </a:ext>
            </a:extLst>
          </p:cNvPr>
          <p:cNvSpPr/>
          <p:nvPr/>
        </p:nvSpPr>
        <p:spPr>
          <a:xfrm>
            <a:off x="7384982" y="334073"/>
            <a:ext cx="1263292" cy="39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0" name="Picture 14" descr="servicenow-logo ~ VoiceFoundry">
            <a:extLst>
              <a:ext uri="{FF2B5EF4-FFF2-40B4-BE49-F238E27FC236}">
                <a16:creationId xmlns:a16="http://schemas.microsoft.com/office/drawing/2014/main" id="{0405B4DF-35F3-63D1-EDCC-FBE64263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99" y="125110"/>
            <a:ext cx="1593024" cy="33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tream Analytics - Real-time data analytics | Microsoft Azure">
            <a:extLst>
              <a:ext uri="{FF2B5EF4-FFF2-40B4-BE49-F238E27FC236}">
                <a16:creationId xmlns:a16="http://schemas.microsoft.com/office/drawing/2014/main" id="{2473AF4D-EA69-ADFA-B539-5FB038306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86" y="962077"/>
            <a:ext cx="859076" cy="4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BBECC6F-E2A0-F420-296B-6FB1169B12EC}"/>
              </a:ext>
            </a:extLst>
          </p:cNvPr>
          <p:cNvSpPr txBox="1"/>
          <p:nvPr/>
        </p:nvSpPr>
        <p:spPr>
          <a:xfrm>
            <a:off x="2424486" y="144303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Stream Analytics</a:t>
            </a:r>
            <a:endParaRPr lang="en-NL" sz="1050" dirty="0" err="1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1B7A1FE-ACC9-8DB9-CC80-3007ECD397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46764" y="1357801"/>
            <a:ext cx="602188" cy="2617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16B26C4-AE18-032F-9502-35BD92D5F2C4}"/>
              </a:ext>
            </a:extLst>
          </p:cNvPr>
          <p:cNvCxnSpPr>
            <a:cxnSpLocks/>
          </p:cNvCxnSpPr>
          <p:nvPr/>
        </p:nvCxnSpPr>
        <p:spPr>
          <a:xfrm flipV="1">
            <a:off x="3118737" y="291327"/>
            <a:ext cx="3954587" cy="892266"/>
          </a:xfrm>
          <a:prstGeom prst="bentConnector3">
            <a:avLst>
              <a:gd name="adj1" fmla="val 495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6A45FE0-F791-B295-924D-2EDF43F558FF}"/>
              </a:ext>
            </a:extLst>
          </p:cNvPr>
          <p:cNvCxnSpPr>
            <a:stCxn id="53" idx="3"/>
            <a:endCxn id="4110" idx="2"/>
          </p:cNvCxnSpPr>
          <p:nvPr/>
        </p:nvCxnSpPr>
        <p:spPr>
          <a:xfrm flipV="1">
            <a:off x="6313254" y="457543"/>
            <a:ext cx="1585157" cy="73667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8BA86C9D-8A73-2E68-F9CF-8A606F0E99C7}"/>
              </a:ext>
            </a:extLst>
          </p:cNvPr>
          <p:cNvSpPr/>
          <p:nvPr/>
        </p:nvSpPr>
        <p:spPr>
          <a:xfrm>
            <a:off x="232118" y="122841"/>
            <a:ext cx="1878766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Analyze</a:t>
            </a:r>
            <a:r>
              <a:rPr lang="nl-NL" sz="1600" dirty="0"/>
              <a:t>, Monitor, </a:t>
            </a:r>
            <a:r>
              <a:rPr lang="nl-NL" sz="1600" dirty="0" err="1"/>
              <a:t>Anomaly</a:t>
            </a:r>
            <a:r>
              <a:rPr lang="nl-NL" sz="1600" dirty="0"/>
              <a:t> </a:t>
            </a:r>
            <a:r>
              <a:rPr lang="nl-NL" sz="1600" dirty="0" err="1"/>
              <a:t>Detection</a:t>
            </a:r>
            <a:r>
              <a:rPr lang="nl-NL" sz="1600" dirty="0"/>
              <a:t>, Alert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53613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5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EE3D-2E56-0B38-B4B4-90538F43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Use Cases – keep popping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7A041-D284-84A5-87E2-07109F40E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Eneco the ability to connect Enterprise IT to the Operational domain (production &amp; distribution) as well as to Customer sites is very valuable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992FD-810B-EE80-3AE3-D0F6DEFE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A4EB9D-22EE-FA20-45EC-3A52D299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CF94C-F0B0-2874-3407-1846512F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61" y="1508372"/>
            <a:ext cx="5890413" cy="326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00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67DA-11D5-DF62-623E-E7912FA5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about failing connections in the home</a:t>
            </a:r>
          </a:p>
        </p:txBody>
      </p:sp>
      <p:pic>
        <p:nvPicPr>
          <p:cNvPr id="7" name="Snagit_SNGOUT2080">
            <a:extLst>
              <a:ext uri="{FF2B5EF4-FFF2-40B4-BE49-F238E27FC236}">
                <a16:creationId xmlns:a16="http://schemas.microsoft.com/office/drawing/2014/main" id="{EF509EE0-32E0-869C-143C-7820B893E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9" t="35463" r="33450" b="2183"/>
          <a:stretch/>
        </p:blipFill>
        <p:spPr>
          <a:xfrm>
            <a:off x="600074" y="696750"/>
            <a:ext cx="6115051" cy="40181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41695-F431-69C6-8F19-EBEAB72E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85BE-3E62-FB47-D1A3-614648A4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ABA3AB31-3D53-D641-8EF0-21A988E76630}"/>
              </a:ext>
            </a:extLst>
          </p:cNvPr>
          <p:cNvSpPr/>
          <p:nvPr/>
        </p:nvSpPr>
        <p:spPr>
          <a:xfrm>
            <a:off x="7032464" y="1866899"/>
            <a:ext cx="2038936" cy="1177437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E70C3B0-E383-0667-0C8A-665AC5562A7A}"/>
              </a:ext>
            </a:extLst>
          </p:cNvPr>
          <p:cNvSpPr/>
          <p:nvPr/>
        </p:nvSpPr>
        <p:spPr>
          <a:xfrm>
            <a:off x="5524500" y="1837363"/>
            <a:ext cx="1866900" cy="534362"/>
          </a:xfrm>
          <a:custGeom>
            <a:avLst/>
            <a:gdLst>
              <a:gd name="connsiteX0" fmla="*/ 0 w 1866900"/>
              <a:gd name="connsiteY0" fmla="*/ 534362 h 534362"/>
              <a:gd name="connsiteX1" fmla="*/ 723900 w 1866900"/>
              <a:gd name="connsiteY1" fmla="*/ 962 h 534362"/>
              <a:gd name="connsiteX2" fmla="*/ 1866900 w 1866900"/>
              <a:gd name="connsiteY2" fmla="*/ 429587 h 534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6900" h="534362">
                <a:moveTo>
                  <a:pt x="0" y="534362"/>
                </a:moveTo>
                <a:cubicBezTo>
                  <a:pt x="206375" y="276393"/>
                  <a:pt x="412750" y="18424"/>
                  <a:pt x="723900" y="962"/>
                </a:cubicBezTo>
                <a:cubicBezTo>
                  <a:pt x="1035050" y="-16500"/>
                  <a:pt x="1450975" y="206543"/>
                  <a:pt x="1866900" y="42958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20E61C-0B06-E029-CDFA-EA1CEBD9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254" y="3073872"/>
            <a:ext cx="823155" cy="1063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F9518-A918-1416-D27B-8DA614BD6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656" y="2093236"/>
            <a:ext cx="624937" cy="61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Snagit_SNG855">
            <a:extLst>
              <a:ext uri="{FF2B5EF4-FFF2-40B4-BE49-F238E27FC236}">
                <a16:creationId xmlns:a16="http://schemas.microsoft.com/office/drawing/2014/main" id="{E0BB00F4-9AF1-C635-DD93-CEFD395C7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274" y="2243001"/>
            <a:ext cx="317555" cy="425231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90771379-EF46-FD49-4311-7C3349B311CA}"/>
              </a:ext>
            </a:extLst>
          </p:cNvPr>
          <p:cNvSpPr/>
          <p:nvPr/>
        </p:nvSpPr>
        <p:spPr>
          <a:xfrm rot="17848364">
            <a:off x="3524479" y="1208855"/>
            <a:ext cx="476249" cy="50400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nagit_SNGOUT2097">
            <a:extLst>
              <a:ext uri="{FF2B5EF4-FFF2-40B4-BE49-F238E27FC236}">
                <a16:creationId xmlns:a16="http://schemas.microsoft.com/office/drawing/2014/main" id="{6AC356E2-3C52-ABF1-1850-5852B3344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027" y="908876"/>
            <a:ext cx="1777809" cy="879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1811B6-3869-64C3-38BC-BDE49BD34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1352" y="584468"/>
            <a:ext cx="810048" cy="42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72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ABA3AB31-3D53-D641-8EF0-21A988E76630}"/>
              </a:ext>
            </a:extLst>
          </p:cNvPr>
          <p:cNvSpPr/>
          <p:nvPr/>
        </p:nvSpPr>
        <p:spPr>
          <a:xfrm>
            <a:off x="2190750" y="977339"/>
            <a:ext cx="4713577" cy="3327961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467DA-11D5-DF62-623E-E7912FA5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about failing connections in the home</a:t>
            </a:r>
          </a:p>
        </p:txBody>
      </p:sp>
      <p:pic>
        <p:nvPicPr>
          <p:cNvPr id="7" name="Snagit_SNGOUT2080">
            <a:extLst>
              <a:ext uri="{FF2B5EF4-FFF2-40B4-BE49-F238E27FC236}">
                <a16:creationId xmlns:a16="http://schemas.microsoft.com/office/drawing/2014/main" id="{EF509EE0-32E0-869C-143C-7820B893E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9" t="35463" r="33450" b="2183"/>
          <a:stretch/>
        </p:blipFill>
        <p:spPr>
          <a:xfrm>
            <a:off x="104774" y="696751"/>
            <a:ext cx="3019427" cy="19840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41695-F431-69C6-8F19-EBEAB72E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1D85BE-3E62-FB47-D1A3-614648A47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E70C3B0-E383-0667-0C8A-665AC5562A7A}"/>
              </a:ext>
            </a:extLst>
          </p:cNvPr>
          <p:cNvSpPr/>
          <p:nvPr/>
        </p:nvSpPr>
        <p:spPr>
          <a:xfrm>
            <a:off x="2427626" y="992061"/>
            <a:ext cx="1005175" cy="534362"/>
          </a:xfrm>
          <a:custGeom>
            <a:avLst/>
            <a:gdLst>
              <a:gd name="connsiteX0" fmla="*/ 0 w 1866900"/>
              <a:gd name="connsiteY0" fmla="*/ 534362 h 534362"/>
              <a:gd name="connsiteX1" fmla="*/ 723900 w 1866900"/>
              <a:gd name="connsiteY1" fmla="*/ 962 h 534362"/>
              <a:gd name="connsiteX2" fmla="*/ 1866900 w 1866900"/>
              <a:gd name="connsiteY2" fmla="*/ 429587 h 534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6900" h="534362">
                <a:moveTo>
                  <a:pt x="0" y="534362"/>
                </a:moveTo>
                <a:cubicBezTo>
                  <a:pt x="206375" y="276393"/>
                  <a:pt x="412750" y="18424"/>
                  <a:pt x="723900" y="962"/>
                </a:cubicBezTo>
                <a:cubicBezTo>
                  <a:pt x="1035050" y="-16500"/>
                  <a:pt x="1450975" y="206543"/>
                  <a:pt x="1866900" y="42958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20E61C-0B06-E029-CDFA-EA1CEBD9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34" y="3716691"/>
            <a:ext cx="823155" cy="1063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F9518-A918-1416-D27B-8DA614BD6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014" y="1184738"/>
            <a:ext cx="624937" cy="61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Snagit_SNG855">
            <a:extLst>
              <a:ext uri="{FF2B5EF4-FFF2-40B4-BE49-F238E27FC236}">
                <a16:creationId xmlns:a16="http://schemas.microsoft.com/office/drawing/2014/main" id="{E0BB00F4-9AF1-C635-DD93-CEFD395C7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49" y="1421440"/>
            <a:ext cx="156799" cy="209966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90771379-EF46-FD49-4311-7C3349B311CA}"/>
              </a:ext>
            </a:extLst>
          </p:cNvPr>
          <p:cNvSpPr/>
          <p:nvPr/>
        </p:nvSpPr>
        <p:spPr>
          <a:xfrm rot="17848364">
            <a:off x="1434716" y="939235"/>
            <a:ext cx="222235" cy="24886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nagit_SNGOUT2097">
            <a:extLst>
              <a:ext uri="{FF2B5EF4-FFF2-40B4-BE49-F238E27FC236}">
                <a16:creationId xmlns:a16="http://schemas.microsoft.com/office/drawing/2014/main" id="{6AC356E2-3C52-ABF1-1850-5852B3344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647" y="1873593"/>
            <a:ext cx="5969353" cy="2953116"/>
          </a:xfrm>
          <a:prstGeom prst="rect">
            <a:avLst/>
          </a:prstGeom>
        </p:spPr>
      </p:pic>
      <p:pic>
        <p:nvPicPr>
          <p:cNvPr id="14" name="Snagit_SNGOUT2097">
            <a:extLst>
              <a:ext uri="{FF2B5EF4-FFF2-40B4-BE49-F238E27FC236}">
                <a16:creationId xmlns:a16="http://schemas.microsoft.com/office/drawing/2014/main" id="{98DB9D9D-9F84-ACB0-3FDD-E07A9AF3F0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936" t="28686" r="20691" b="32816"/>
          <a:stretch/>
        </p:blipFill>
        <p:spPr>
          <a:xfrm>
            <a:off x="5187917" y="721116"/>
            <a:ext cx="3670333" cy="3124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3F9010-A8E9-FDDD-A554-118C5DDC0A7C}"/>
              </a:ext>
            </a:extLst>
          </p:cNvPr>
          <p:cNvSpPr/>
          <p:nvPr/>
        </p:nvSpPr>
        <p:spPr>
          <a:xfrm>
            <a:off x="5838823" y="1650154"/>
            <a:ext cx="1505176" cy="6125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144B24-0A30-89CC-9093-99248C13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EAB65-C6BC-492D-4138-4FAC3AD3A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lock on Dutch electricity infrastructure</a:t>
            </a:r>
          </a:p>
        </p:txBody>
      </p:sp>
      <p:pic>
        <p:nvPicPr>
          <p:cNvPr id="3074" name="Picture 2" descr="New Delhi: Massive traffic jam at ITO #Gallery - Social News XYZ">
            <a:extLst>
              <a:ext uri="{FF2B5EF4-FFF2-40B4-BE49-F238E27FC236}">
                <a16:creationId xmlns:a16="http://schemas.microsoft.com/office/drawing/2014/main" id="{521004BC-3EF0-2799-1107-F98DFA2A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" y="0"/>
            <a:ext cx="9139298" cy="522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51637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82E8CE29-26BE-48B2-9F06-E4CDE19D9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3658345" y="2739953"/>
            <a:ext cx="5307424" cy="19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07CA27E-3E10-4C0C-90C8-84BCD450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Broader</a:t>
            </a:r>
            <a:r>
              <a:rPr lang="nl-NL" dirty="0"/>
              <a:t> </a:t>
            </a:r>
            <a:r>
              <a:rPr lang="nl-NL" dirty="0" err="1"/>
              <a:t>IoT</a:t>
            </a:r>
            <a:r>
              <a:rPr lang="nl-NL" dirty="0"/>
              <a:t> Platform </a:t>
            </a:r>
            <a:r>
              <a:rPr lang="nl-NL" dirty="0" err="1"/>
              <a:t>objectives</a:t>
            </a:r>
            <a:r>
              <a:rPr lang="nl-NL" dirty="0"/>
              <a:t>/ Next Steps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9031E-47F7-4F1F-8653-B9DF0A17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Single point of entry for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operational</a:t>
            </a:r>
            <a:r>
              <a:rPr lang="nl-NL" dirty="0"/>
              <a:t> data</a:t>
            </a:r>
            <a:endParaRPr lang="en-NL" dirty="0"/>
          </a:p>
          <a:p>
            <a:pPr lvl="1"/>
            <a:r>
              <a:rPr lang="nl-NL" dirty="0"/>
              <a:t>Solar Farms</a:t>
            </a:r>
          </a:p>
          <a:p>
            <a:pPr lvl="1"/>
            <a:r>
              <a:rPr lang="nl-NL" dirty="0" err="1"/>
              <a:t>Windmills</a:t>
            </a:r>
            <a:endParaRPr lang="nl-NL" dirty="0"/>
          </a:p>
          <a:p>
            <a:pPr lvl="1"/>
            <a:r>
              <a:rPr lang="nl-NL" dirty="0"/>
              <a:t>Central </a:t>
            </a:r>
            <a:r>
              <a:rPr lang="nl-NL" dirty="0" err="1"/>
              <a:t>Heating</a:t>
            </a:r>
            <a:r>
              <a:rPr lang="nl-NL" dirty="0"/>
              <a:t> (gas </a:t>
            </a:r>
            <a:r>
              <a:rPr lang="nl-NL" dirty="0" err="1"/>
              <a:t>powered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EV </a:t>
            </a:r>
            <a:r>
              <a:rPr lang="nl-NL" dirty="0" err="1"/>
              <a:t>charging</a:t>
            </a:r>
            <a:endParaRPr lang="nl-NL" dirty="0"/>
          </a:p>
          <a:p>
            <a:pPr lvl="1"/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/ </a:t>
            </a:r>
            <a:r>
              <a:rPr lang="nl-NL" dirty="0" err="1"/>
              <a:t>trade</a:t>
            </a:r>
            <a:r>
              <a:rPr lang="nl-NL" dirty="0"/>
              <a:t>/ </a:t>
            </a:r>
            <a:r>
              <a:rPr lang="nl-NL" dirty="0" err="1"/>
              <a:t>consumption</a:t>
            </a:r>
            <a:endParaRPr lang="nl-NL" dirty="0"/>
          </a:p>
          <a:p>
            <a:r>
              <a:rPr lang="nl-NL" dirty="0"/>
              <a:t>Active, Real-Time Operations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two</a:t>
            </a:r>
            <a:r>
              <a:rPr lang="nl-NL" dirty="0"/>
              <a:t>-way data stream)</a:t>
            </a:r>
          </a:p>
          <a:p>
            <a:pPr lvl="1"/>
            <a:r>
              <a:rPr lang="nl-NL" dirty="0"/>
              <a:t>Act </a:t>
            </a:r>
          </a:p>
          <a:p>
            <a:pPr lvl="1"/>
            <a:r>
              <a:rPr lang="nl-NL" dirty="0"/>
              <a:t>Pro-act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413DF-6E00-4FDD-AAF6-A8EF660E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76" y="804392"/>
            <a:ext cx="3106401" cy="2067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34B68C-41C3-48DD-A55E-343CB29F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98" y="3112425"/>
            <a:ext cx="261937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FE5D3-E408-4431-A3F9-B7A702C3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97005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D32051-1EC3-42F0-AFFD-EC91D15962E4}"/>
              </a:ext>
            </a:extLst>
          </p:cNvPr>
          <p:cNvSpPr/>
          <p:nvPr/>
        </p:nvSpPr>
        <p:spPr>
          <a:xfrm>
            <a:off x="6553200" y="62753"/>
            <a:ext cx="2339788" cy="1281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7BBFB-4D2E-443A-8A9F-FF00821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9AB1-AA1A-49FF-9A76-9C8FA424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63827"/>
            <a:ext cx="7890597" cy="3780000"/>
          </a:xfrm>
        </p:spPr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is [a special case of] data </a:t>
            </a:r>
            <a:r>
              <a:rPr lang="nl-NL" dirty="0" err="1"/>
              <a:t>integration</a:t>
            </a:r>
            <a:endParaRPr lang="nl-NL" dirty="0"/>
          </a:p>
          <a:p>
            <a:pPr lvl="1"/>
            <a:r>
              <a:rPr lang="nl-NL" dirty="0" err="1"/>
              <a:t>Communicate</a:t>
            </a:r>
            <a:r>
              <a:rPr lang="nl-NL" dirty="0"/>
              <a:t>, collect, </a:t>
            </a:r>
            <a:r>
              <a:rPr lang="nl-NL" dirty="0" err="1"/>
              <a:t>process</a:t>
            </a:r>
            <a:r>
              <a:rPr lang="nl-NL" dirty="0"/>
              <a:t>, </a:t>
            </a:r>
            <a:r>
              <a:rPr lang="nl-NL" dirty="0" err="1"/>
              <a:t>persist</a:t>
            </a:r>
            <a:r>
              <a:rPr lang="nl-NL" dirty="0"/>
              <a:t>, </a:t>
            </a:r>
            <a:r>
              <a:rPr lang="nl-NL" dirty="0" err="1"/>
              <a:t>publish</a:t>
            </a:r>
            <a:endParaRPr lang="nl-NL" dirty="0"/>
          </a:p>
          <a:p>
            <a:pPr lvl="1"/>
            <a:r>
              <a:rPr lang="nl-NL" dirty="0" err="1"/>
              <a:t>Fast</a:t>
            </a:r>
            <a:r>
              <a:rPr lang="nl-NL" dirty="0"/>
              <a:t>, High Volume, Real Time</a:t>
            </a:r>
          </a:p>
          <a:p>
            <a:pPr lvl="1"/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parties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</a:p>
          <a:p>
            <a:r>
              <a:rPr lang="nl-NL" dirty="0" err="1"/>
              <a:t>IoT</a:t>
            </a:r>
            <a:r>
              <a:rPr lang="nl-NL" dirty="0"/>
              <a:t> </a:t>
            </a:r>
            <a:r>
              <a:rPr lang="nl-NL" dirty="0" err="1"/>
              <a:t>brings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of real </a:t>
            </a:r>
            <a:r>
              <a:rPr lang="nl-NL" dirty="0" err="1"/>
              <a:t>things</a:t>
            </a:r>
            <a:r>
              <a:rPr lang="nl-NL" dirty="0"/>
              <a:t> close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enterprise</a:t>
            </a:r>
            <a:r>
              <a:rPr lang="nl-NL" dirty="0"/>
              <a:t> IT</a:t>
            </a:r>
          </a:p>
          <a:p>
            <a:r>
              <a:rPr lang="nl-NL" dirty="0"/>
              <a:t>Automation is a lot of </a:t>
            </a:r>
            <a:r>
              <a:rPr lang="nl-NL" dirty="0" err="1"/>
              <a:t>work</a:t>
            </a:r>
            <a:r>
              <a:rPr lang="nl-NL" dirty="0"/>
              <a:t> – </a:t>
            </a:r>
            <a:r>
              <a:rPr lang="nl-NL" dirty="0" err="1"/>
              <a:t>and</a:t>
            </a:r>
            <a:r>
              <a:rPr lang="nl-NL" dirty="0"/>
              <a:t> is </a:t>
            </a:r>
            <a:r>
              <a:rPr lang="nl-NL" dirty="0" err="1"/>
              <a:t>worth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ability</a:t>
            </a:r>
            <a:r>
              <a:rPr lang="nl-NL" dirty="0"/>
              <a:t> for </a:t>
            </a:r>
            <a:r>
              <a:rPr lang="nl-NL" dirty="0" err="1"/>
              <a:t>agility</a:t>
            </a:r>
            <a:r>
              <a:rPr lang="nl-NL" dirty="0"/>
              <a:t>, </a:t>
            </a:r>
            <a:r>
              <a:rPr lang="nl-NL" dirty="0" err="1"/>
              <a:t>fewer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 err="1"/>
              <a:t>reduced</a:t>
            </a:r>
            <a:r>
              <a:rPr lang="nl-NL" dirty="0"/>
              <a:t> effort,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reliance</a:t>
            </a:r>
            <a:r>
              <a:rPr lang="nl-NL" dirty="0"/>
              <a:t> on </a:t>
            </a:r>
            <a:r>
              <a:rPr lang="nl-NL" dirty="0" err="1"/>
              <a:t>key</a:t>
            </a:r>
            <a:r>
              <a:rPr lang="nl-NL" dirty="0"/>
              <a:t> resources</a:t>
            </a:r>
          </a:p>
          <a:p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(</a:t>
            </a:r>
            <a:r>
              <a:rPr lang="nl-NL" dirty="0" err="1"/>
              <a:t>edge</a:t>
            </a:r>
            <a:r>
              <a:rPr lang="nl-NL" dirty="0"/>
              <a:t> side), </a:t>
            </a:r>
            <a:r>
              <a:rPr lang="nl-NL" dirty="0" err="1"/>
              <a:t>physical</a:t>
            </a:r>
            <a:r>
              <a:rPr lang="nl-NL" dirty="0"/>
              <a:t> or manual 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expensive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scale</a:t>
            </a:r>
            <a:endParaRPr lang="nl-NL" dirty="0"/>
          </a:p>
          <a:p>
            <a:r>
              <a:rPr lang="nl-NL" dirty="0" err="1"/>
              <a:t>Azure</a:t>
            </a:r>
            <a:r>
              <a:rPr lang="nl-NL" dirty="0"/>
              <a:t> is a </a:t>
            </a:r>
            <a:r>
              <a:rPr lang="nl-NL" dirty="0" err="1"/>
              <a:t>pretty</a:t>
            </a:r>
            <a:r>
              <a:rPr lang="nl-NL" dirty="0"/>
              <a:t> </a:t>
            </a:r>
            <a:r>
              <a:rPr lang="nl-NL" dirty="0" err="1"/>
              <a:t>nice</a:t>
            </a:r>
            <a:r>
              <a:rPr lang="nl-NL" dirty="0"/>
              <a:t>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in</a:t>
            </a:r>
          </a:p>
          <a:p>
            <a:pPr lvl="1"/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ability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rapidly</a:t>
            </a:r>
            <a:r>
              <a:rPr lang="nl-NL" dirty="0"/>
              <a:t> ramp up, </a:t>
            </a:r>
            <a:r>
              <a:rPr lang="nl-NL" dirty="0" err="1"/>
              <a:t>explore</a:t>
            </a:r>
            <a:r>
              <a:rPr lang="nl-NL" dirty="0"/>
              <a:t>,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let go off </a:t>
            </a:r>
            <a:br>
              <a:rPr lang="nl-NL" dirty="0"/>
            </a:br>
            <a:r>
              <a:rPr lang="nl-NL" dirty="0"/>
              <a:t>–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manage </a:t>
            </a:r>
            <a:r>
              <a:rPr lang="nl-NL" dirty="0" err="1"/>
              <a:t>infrastructure</a:t>
            </a:r>
            <a:r>
              <a:rPr lang="nl-NL" dirty="0"/>
              <a:t> details</a:t>
            </a:r>
          </a:p>
          <a:p>
            <a:pPr lvl="1"/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use</a:t>
            </a:r>
            <a:r>
              <a:rPr lang="nl-NL" dirty="0"/>
              <a:t> cases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grow</a:t>
            </a:r>
            <a:r>
              <a:rPr lang="nl-NL" dirty="0"/>
              <a:t> </a:t>
            </a:r>
            <a:r>
              <a:rPr lang="nl-NL" dirty="0" err="1"/>
              <a:t>rapidly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en-NL" dirty="0"/>
          </a:p>
        </p:txBody>
      </p:sp>
      <p:pic>
        <p:nvPicPr>
          <p:cNvPr id="8" name="Picture 7" descr="The Secret To Unlocking The Holy Grail Of Energy ...">
            <a:extLst>
              <a:ext uri="{FF2B5EF4-FFF2-40B4-BE49-F238E27FC236}">
                <a16:creationId xmlns:a16="http://schemas.microsoft.com/office/drawing/2014/main" id="{0843B391-70EF-4382-9F58-C249193B3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7" r="37378"/>
          <a:stretch/>
        </p:blipFill>
        <p:spPr bwMode="auto">
          <a:xfrm>
            <a:off x="6712539" y="481697"/>
            <a:ext cx="1898060" cy="2891576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B980A7E-8B7F-411F-B1B3-2410BA37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IoT Platform for Energy Transition - DigitalXchange 2020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55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End</a:t>
            </a: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Cloud IoT Platform for Energy Transition - DigitalXchange 2020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03B09-E60E-A67B-CE68-71D8729F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531" y="545214"/>
            <a:ext cx="1791936" cy="3711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A084CE-BF20-9FFF-802F-317C7100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21" y="1670480"/>
            <a:ext cx="4102897" cy="22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Eneco opzeggen? | Meer infomatie over opzeggen bij Eneco">
            <a:extLst>
              <a:ext uri="{FF2B5EF4-FFF2-40B4-BE49-F238E27FC236}">
                <a16:creationId xmlns:a16="http://schemas.microsoft.com/office/drawing/2014/main" id="{099662D0-107B-53C5-B3E2-8CFFAD7F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0" y="1670480"/>
            <a:ext cx="897108" cy="39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9ECB-48C1-06B6-58F1-A45D6091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E9703-4679-CAB8-A33E-962B8450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controller requires “instant curtailment of electricity production”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3F08A-6644-6631-D22C-569CE6F5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A54D3-09D7-CB76-8F5A-5BCEF86204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205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663D54FF-1C3F-14CE-88EF-11D6FD48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211"/>
            <a:ext cx="9144000" cy="531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9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Beach Windscreen">
            <a:extLst>
              <a:ext uri="{FF2B5EF4-FFF2-40B4-BE49-F238E27FC236}">
                <a16:creationId xmlns:a16="http://schemas.microsoft.com/office/drawing/2014/main" id="{FEBCD375-A5DE-BEB6-C3FC-C815006E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53" y="928308"/>
            <a:ext cx="35718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EFD48-69ED-FC46-EE01-12CC5AB2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Production Reduced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1A7D7-7812-8D1E-C930-50595C1A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48B795-B7EE-2A04-64BC-219B393AFB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4098" name="Picture 2" descr="Beach Windscreen">
            <a:extLst>
              <a:ext uri="{FF2B5EF4-FFF2-40B4-BE49-F238E27FC236}">
                <a16:creationId xmlns:a16="http://schemas.microsoft.com/office/drawing/2014/main" id="{68B5755E-3B4A-E030-1EE0-38D9CC37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5" r="45792"/>
          <a:stretch/>
        </p:blipFill>
        <p:spPr bwMode="auto">
          <a:xfrm>
            <a:off x="4248653" y="2076246"/>
            <a:ext cx="1936248" cy="10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61CA9DFE-809A-0E9F-73B9-7F93DC478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88" y="1518686"/>
            <a:ext cx="1221507" cy="122150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DA9D4A-A01E-F779-1638-1B0DF78F4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1"/>
          <a:stretch/>
        </p:blipFill>
        <p:spPr>
          <a:xfrm>
            <a:off x="2277979" y="3215027"/>
            <a:ext cx="2438400" cy="1457156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B39C7FB-C3D9-A942-628C-816627474D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27"/>
          <a:stretch/>
        </p:blipFill>
        <p:spPr>
          <a:xfrm>
            <a:off x="773977" y="1136196"/>
            <a:ext cx="2269958" cy="970926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81EED7-3C22-AF98-929B-52B3128A9C04}"/>
              </a:ext>
            </a:extLst>
          </p:cNvPr>
          <p:cNvSpPr/>
          <p:nvPr/>
        </p:nvSpPr>
        <p:spPr>
          <a:xfrm>
            <a:off x="1476650" y="2018921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8A25-98A8-0010-D20E-5356B33F05AC}"/>
              </a:ext>
            </a:extLst>
          </p:cNvPr>
          <p:cNvSpPr/>
          <p:nvPr/>
        </p:nvSpPr>
        <p:spPr>
          <a:xfrm>
            <a:off x="2632350" y="3190043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BB855-4307-F0D0-E723-1B57316D5893}"/>
              </a:ext>
            </a:extLst>
          </p:cNvPr>
          <p:cNvSpPr/>
          <p:nvPr/>
        </p:nvSpPr>
        <p:spPr>
          <a:xfrm>
            <a:off x="2154196" y="2007562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C00DBF-02E2-6F9F-E0B2-0E4CB599A180}"/>
              </a:ext>
            </a:extLst>
          </p:cNvPr>
          <p:cNvSpPr/>
          <p:nvPr/>
        </p:nvSpPr>
        <p:spPr>
          <a:xfrm>
            <a:off x="2862651" y="2005460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Cantilever Garden Parasol with Aluminium Frame in 4 Great Colours">
            <a:extLst>
              <a:ext uri="{FF2B5EF4-FFF2-40B4-BE49-F238E27FC236}">
                <a16:creationId xmlns:a16="http://schemas.microsoft.com/office/drawing/2014/main" id="{654E77D3-F223-DB58-C735-E3A0201C3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04" y="1930781"/>
            <a:ext cx="3455425" cy="269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1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Curtailment – how it should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05C4-FD9C-A717-0A0B-015E6A67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A61361EC-0377-2CD4-F994-DCD431B70A33}"/>
              </a:ext>
            </a:extLst>
          </p:cNvPr>
          <p:cNvSpPr/>
          <p:nvPr/>
        </p:nvSpPr>
        <p:spPr>
          <a:xfrm>
            <a:off x="6238491" y="956353"/>
            <a:ext cx="1194939" cy="267606"/>
          </a:xfrm>
          <a:prstGeom prst="wedgeRectCallout">
            <a:avLst>
              <a:gd name="adj1" fmla="val 26501"/>
              <a:gd name="adj2" fmla="val 12015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Total power production setpoint</a:t>
            </a:r>
          </a:p>
        </p:txBody>
      </p:sp>
      <p:sp>
        <p:nvSpPr>
          <p:cNvPr id="84" name="Speech Bubble: Rectangle 83">
            <a:extLst>
              <a:ext uri="{FF2B5EF4-FFF2-40B4-BE49-F238E27FC236}">
                <a16:creationId xmlns:a16="http://schemas.microsoft.com/office/drawing/2014/main" id="{582E8533-91FE-E76B-9E4E-10C1B9248967}"/>
              </a:ext>
            </a:extLst>
          </p:cNvPr>
          <p:cNvSpPr/>
          <p:nvPr/>
        </p:nvSpPr>
        <p:spPr>
          <a:xfrm>
            <a:off x="5635304" y="2433012"/>
            <a:ext cx="1194939" cy="267606"/>
          </a:xfrm>
          <a:prstGeom prst="wedgeRectCallout">
            <a:avLst>
              <a:gd name="adj1" fmla="val 7902"/>
              <a:gd name="adj2" fmla="val 1248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Total power production setpoint</a:t>
            </a:r>
          </a:p>
        </p:txBody>
      </p:sp>
    </p:spTree>
    <p:extLst>
      <p:ext uri="{BB962C8B-B14F-4D97-AF65-F5344CB8AC3E}">
        <p14:creationId xmlns:p14="http://schemas.microsoft.com/office/powerpoint/2010/main" val="7068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7" grpId="0" animBg="1"/>
      <p:bldP spid="60" grpId="0" animBg="1"/>
      <p:bldP spid="61" grpId="0" animBg="1"/>
      <p:bldP spid="62" grpId="0" animBg="1"/>
      <p:bldP spid="79" grpId="0" animBg="1"/>
      <p:bldP spid="81" grpId="0" animBg="1"/>
      <p:bldP spid="8" grpId="0" animBg="1"/>
      <p:bldP spid="82" grpId="0" animBg="1"/>
      <p:bldP spid="83" grpId="0" animBg="1"/>
      <p:bldP spid="8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measuring of </a:t>
            </a:r>
            <a:r>
              <a:rPr lang="en-US" i="1" dirty="0"/>
              <a:t>current</a:t>
            </a:r>
            <a:r>
              <a:rPr lang="en-US" dirty="0"/>
              <a:t> production is crucial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05C4-FD9C-A717-0A0B-015E6A67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296008-EB02-508F-AE78-8860AF71C37B}"/>
              </a:ext>
            </a:extLst>
          </p:cNvPr>
          <p:cNvSpPr/>
          <p:nvPr/>
        </p:nvSpPr>
        <p:spPr>
          <a:xfrm>
            <a:off x="6334125" y="1230718"/>
            <a:ext cx="1295400" cy="535301"/>
          </a:xfrm>
          <a:custGeom>
            <a:avLst/>
            <a:gdLst>
              <a:gd name="connsiteX0" fmla="*/ 1295400 w 1295400"/>
              <a:gd name="connsiteY0" fmla="*/ 93257 h 535301"/>
              <a:gd name="connsiteX1" fmla="*/ 1123950 w 1295400"/>
              <a:gd name="connsiteY1" fmla="*/ 17057 h 535301"/>
              <a:gd name="connsiteX2" fmla="*/ 628650 w 1295400"/>
              <a:gd name="connsiteY2" fmla="*/ 26582 h 535301"/>
              <a:gd name="connsiteX3" fmla="*/ 314325 w 1295400"/>
              <a:gd name="connsiteY3" fmla="*/ 293282 h 535301"/>
              <a:gd name="connsiteX4" fmla="*/ 285750 w 1295400"/>
              <a:gd name="connsiteY4" fmla="*/ 502832 h 535301"/>
              <a:gd name="connsiteX5" fmla="*/ 0 w 1295400"/>
              <a:gd name="connsiteY5" fmla="*/ 531407 h 53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400" h="535301">
                <a:moveTo>
                  <a:pt x="1295400" y="93257"/>
                </a:moveTo>
                <a:cubicBezTo>
                  <a:pt x="1265237" y="60713"/>
                  <a:pt x="1235075" y="28169"/>
                  <a:pt x="1123950" y="17057"/>
                </a:cubicBezTo>
                <a:cubicBezTo>
                  <a:pt x="1012825" y="5944"/>
                  <a:pt x="763587" y="-19455"/>
                  <a:pt x="628650" y="26582"/>
                </a:cubicBezTo>
                <a:cubicBezTo>
                  <a:pt x="493713" y="72619"/>
                  <a:pt x="371475" y="213907"/>
                  <a:pt x="314325" y="293282"/>
                </a:cubicBezTo>
                <a:cubicBezTo>
                  <a:pt x="257175" y="372657"/>
                  <a:pt x="338137" y="463145"/>
                  <a:pt x="285750" y="502832"/>
                </a:cubicBezTo>
                <a:cubicBezTo>
                  <a:pt x="233362" y="542520"/>
                  <a:pt x="116681" y="536963"/>
                  <a:pt x="0" y="5314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DDFBFEC-3A76-A910-E4FF-39A1CE8D33BF}"/>
              </a:ext>
            </a:extLst>
          </p:cNvPr>
          <p:cNvSpPr/>
          <p:nvPr/>
        </p:nvSpPr>
        <p:spPr>
          <a:xfrm>
            <a:off x="6343650" y="1769238"/>
            <a:ext cx="1028700" cy="167178"/>
          </a:xfrm>
          <a:custGeom>
            <a:avLst/>
            <a:gdLst>
              <a:gd name="connsiteX0" fmla="*/ 1028700 w 1028700"/>
              <a:gd name="connsiteY0" fmla="*/ 69087 h 167178"/>
              <a:gd name="connsiteX1" fmla="*/ 742950 w 1028700"/>
              <a:gd name="connsiteY1" fmla="*/ 2412 h 167178"/>
              <a:gd name="connsiteX2" fmla="*/ 447675 w 1028700"/>
              <a:gd name="connsiteY2" fmla="*/ 145287 h 167178"/>
              <a:gd name="connsiteX3" fmla="*/ 0 w 1028700"/>
              <a:gd name="connsiteY3" fmla="*/ 164337 h 16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67178">
                <a:moveTo>
                  <a:pt x="1028700" y="69087"/>
                </a:moveTo>
                <a:cubicBezTo>
                  <a:pt x="934243" y="29399"/>
                  <a:pt x="839787" y="-10288"/>
                  <a:pt x="742950" y="2412"/>
                </a:cubicBezTo>
                <a:cubicBezTo>
                  <a:pt x="646112" y="15112"/>
                  <a:pt x="571500" y="118300"/>
                  <a:pt x="447675" y="145287"/>
                </a:cubicBezTo>
                <a:cubicBezTo>
                  <a:pt x="323850" y="172274"/>
                  <a:pt x="161925" y="168305"/>
                  <a:pt x="0" y="16433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0D345C-A743-400E-EED6-5DEA68C88133}"/>
              </a:ext>
            </a:extLst>
          </p:cNvPr>
          <p:cNvSpPr/>
          <p:nvPr/>
        </p:nvSpPr>
        <p:spPr>
          <a:xfrm>
            <a:off x="6334125" y="2036809"/>
            <a:ext cx="1543050" cy="201566"/>
          </a:xfrm>
          <a:custGeom>
            <a:avLst/>
            <a:gdLst>
              <a:gd name="connsiteX0" fmla="*/ 1543050 w 1543050"/>
              <a:gd name="connsiteY0" fmla="*/ 201566 h 201566"/>
              <a:gd name="connsiteX1" fmla="*/ 1038225 w 1543050"/>
              <a:gd name="connsiteY1" fmla="*/ 39641 h 201566"/>
              <a:gd name="connsiteX2" fmla="*/ 542925 w 1543050"/>
              <a:gd name="connsiteY2" fmla="*/ 1541 h 201566"/>
              <a:gd name="connsiteX3" fmla="*/ 0 w 1543050"/>
              <a:gd name="connsiteY3" fmla="*/ 11066 h 20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201566">
                <a:moveTo>
                  <a:pt x="1543050" y="201566"/>
                </a:moveTo>
                <a:cubicBezTo>
                  <a:pt x="1373981" y="137272"/>
                  <a:pt x="1204913" y="72979"/>
                  <a:pt x="1038225" y="39641"/>
                </a:cubicBezTo>
                <a:cubicBezTo>
                  <a:pt x="871537" y="6303"/>
                  <a:pt x="715962" y="6303"/>
                  <a:pt x="542925" y="1541"/>
                </a:cubicBezTo>
                <a:cubicBezTo>
                  <a:pt x="369888" y="-3221"/>
                  <a:pt x="184944" y="3922"/>
                  <a:pt x="0" y="1106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A4D195-59B8-9F3B-3EBD-B36B6C3822A4}"/>
              </a:ext>
            </a:extLst>
          </p:cNvPr>
          <p:cNvSpPr/>
          <p:nvPr/>
        </p:nvSpPr>
        <p:spPr>
          <a:xfrm>
            <a:off x="6324600" y="2219325"/>
            <a:ext cx="1028700" cy="1002390"/>
          </a:xfrm>
          <a:custGeom>
            <a:avLst/>
            <a:gdLst>
              <a:gd name="connsiteX0" fmla="*/ 1028700 w 1028700"/>
              <a:gd name="connsiteY0" fmla="*/ 781050 h 1002390"/>
              <a:gd name="connsiteX1" fmla="*/ 619125 w 1028700"/>
              <a:gd name="connsiteY1" fmla="*/ 971550 h 1002390"/>
              <a:gd name="connsiteX2" fmla="*/ 314325 w 1028700"/>
              <a:gd name="connsiteY2" fmla="*/ 209550 h 1002390"/>
              <a:gd name="connsiteX3" fmla="*/ 0 w 1028700"/>
              <a:gd name="connsiteY3" fmla="*/ 0 h 100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002390">
                <a:moveTo>
                  <a:pt x="1028700" y="781050"/>
                </a:moveTo>
                <a:cubicBezTo>
                  <a:pt x="883444" y="923925"/>
                  <a:pt x="738188" y="1066800"/>
                  <a:pt x="619125" y="971550"/>
                </a:cubicBezTo>
                <a:cubicBezTo>
                  <a:pt x="500062" y="876300"/>
                  <a:pt x="417512" y="371475"/>
                  <a:pt x="314325" y="209550"/>
                </a:cubicBezTo>
                <a:cubicBezTo>
                  <a:pt x="211138" y="47625"/>
                  <a:pt x="105569" y="2381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FD4A248-786C-DFA7-BDA5-440EA70714C7}"/>
              </a:ext>
            </a:extLst>
          </p:cNvPr>
          <p:cNvSpPr/>
          <p:nvPr/>
        </p:nvSpPr>
        <p:spPr>
          <a:xfrm>
            <a:off x="5997267" y="2324100"/>
            <a:ext cx="1775133" cy="1551987"/>
          </a:xfrm>
          <a:custGeom>
            <a:avLst/>
            <a:gdLst>
              <a:gd name="connsiteX0" fmla="*/ 1775133 w 1775133"/>
              <a:gd name="connsiteY0" fmla="*/ 1428750 h 1551987"/>
              <a:gd name="connsiteX1" fmla="*/ 1413183 w 1775133"/>
              <a:gd name="connsiteY1" fmla="*/ 1476375 h 1551987"/>
              <a:gd name="connsiteX2" fmla="*/ 108258 w 1775133"/>
              <a:gd name="connsiteY2" fmla="*/ 1428750 h 1551987"/>
              <a:gd name="connsiteX3" fmla="*/ 165408 w 1775133"/>
              <a:gd name="connsiteY3" fmla="*/ 0 h 15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5133" h="1551987">
                <a:moveTo>
                  <a:pt x="1775133" y="1428750"/>
                </a:moveTo>
                <a:cubicBezTo>
                  <a:pt x="1733064" y="1452562"/>
                  <a:pt x="1690995" y="1476375"/>
                  <a:pt x="1413183" y="1476375"/>
                </a:cubicBezTo>
                <a:cubicBezTo>
                  <a:pt x="1135371" y="1476375"/>
                  <a:pt x="316220" y="1674812"/>
                  <a:pt x="108258" y="1428750"/>
                </a:cubicBezTo>
                <a:cubicBezTo>
                  <a:pt x="-99704" y="1182688"/>
                  <a:pt x="32852" y="591344"/>
                  <a:pt x="165408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0A1AE69-635A-7DA2-315E-D5BAA02B12A9}"/>
              </a:ext>
            </a:extLst>
          </p:cNvPr>
          <p:cNvSpPr/>
          <p:nvPr/>
        </p:nvSpPr>
        <p:spPr>
          <a:xfrm>
            <a:off x="4685518" y="2149245"/>
            <a:ext cx="394867" cy="23256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B210F09-77C4-2961-4317-B24B462AD163}"/>
              </a:ext>
            </a:extLst>
          </p:cNvPr>
          <p:cNvSpPr/>
          <p:nvPr/>
        </p:nvSpPr>
        <p:spPr>
          <a:xfrm>
            <a:off x="6210300" y="654442"/>
            <a:ext cx="1933717" cy="1060058"/>
          </a:xfrm>
          <a:custGeom>
            <a:avLst/>
            <a:gdLst>
              <a:gd name="connsiteX0" fmla="*/ 1933575 w 1933717"/>
              <a:gd name="connsiteY0" fmla="*/ 183758 h 1060058"/>
              <a:gd name="connsiteX1" fmla="*/ 1838325 w 1933717"/>
              <a:gd name="connsiteY1" fmla="*/ 2783 h 1060058"/>
              <a:gd name="connsiteX2" fmla="*/ 1352550 w 1933717"/>
              <a:gd name="connsiteY2" fmla="*/ 117083 h 1060058"/>
              <a:gd name="connsiteX3" fmla="*/ 276225 w 1933717"/>
              <a:gd name="connsiteY3" fmla="*/ 640958 h 1060058"/>
              <a:gd name="connsiteX4" fmla="*/ 0 w 1933717"/>
              <a:gd name="connsiteY4" fmla="*/ 1060058 h 10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717" h="1060058">
                <a:moveTo>
                  <a:pt x="1933575" y="183758"/>
                </a:moveTo>
                <a:cubicBezTo>
                  <a:pt x="1934368" y="98826"/>
                  <a:pt x="1935162" y="13895"/>
                  <a:pt x="1838325" y="2783"/>
                </a:cubicBezTo>
                <a:cubicBezTo>
                  <a:pt x="1741488" y="-8329"/>
                  <a:pt x="1612900" y="10720"/>
                  <a:pt x="1352550" y="117083"/>
                </a:cubicBezTo>
                <a:cubicBezTo>
                  <a:pt x="1092200" y="223446"/>
                  <a:pt x="501650" y="483796"/>
                  <a:pt x="276225" y="640958"/>
                </a:cubicBezTo>
                <a:cubicBezTo>
                  <a:pt x="50800" y="798120"/>
                  <a:pt x="25400" y="929089"/>
                  <a:pt x="0" y="10600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0E13F32-4409-2B61-585A-CCF185461E3D}"/>
              </a:ext>
            </a:extLst>
          </p:cNvPr>
          <p:cNvSpPr/>
          <p:nvPr/>
        </p:nvSpPr>
        <p:spPr>
          <a:xfrm>
            <a:off x="5616849" y="2295525"/>
            <a:ext cx="2460351" cy="1138320"/>
          </a:xfrm>
          <a:custGeom>
            <a:avLst/>
            <a:gdLst>
              <a:gd name="connsiteX0" fmla="*/ 2460351 w 2460351"/>
              <a:gd name="connsiteY0" fmla="*/ 971550 h 1138320"/>
              <a:gd name="connsiteX1" fmla="*/ 1107801 w 2460351"/>
              <a:gd name="connsiteY1" fmla="*/ 1095375 h 1138320"/>
              <a:gd name="connsiteX2" fmla="*/ 155301 w 2460351"/>
              <a:gd name="connsiteY2" fmla="*/ 323850 h 1138320"/>
              <a:gd name="connsiteX3" fmla="*/ 12426 w 2460351"/>
              <a:gd name="connsiteY3" fmla="*/ 0 h 113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0351" h="1138320">
                <a:moveTo>
                  <a:pt x="2460351" y="971550"/>
                </a:moveTo>
                <a:cubicBezTo>
                  <a:pt x="1976163" y="1087437"/>
                  <a:pt x="1491976" y="1203325"/>
                  <a:pt x="1107801" y="1095375"/>
                </a:cubicBezTo>
                <a:cubicBezTo>
                  <a:pt x="723626" y="987425"/>
                  <a:pt x="337863" y="506412"/>
                  <a:pt x="155301" y="323850"/>
                </a:cubicBezTo>
                <a:cubicBezTo>
                  <a:pt x="-27261" y="141288"/>
                  <a:pt x="-7418" y="70644"/>
                  <a:pt x="1242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92390-E476-EBFB-4AD1-BC138F32E708}"/>
              </a:ext>
            </a:extLst>
          </p:cNvPr>
          <p:cNvSpPr/>
          <p:nvPr/>
        </p:nvSpPr>
        <p:spPr>
          <a:xfrm>
            <a:off x="5787395" y="2314575"/>
            <a:ext cx="1832605" cy="285750"/>
          </a:xfrm>
          <a:custGeom>
            <a:avLst/>
            <a:gdLst>
              <a:gd name="connsiteX0" fmla="*/ 1832605 w 1832605"/>
              <a:gd name="connsiteY0" fmla="*/ 285750 h 285750"/>
              <a:gd name="connsiteX1" fmla="*/ 784855 w 1832605"/>
              <a:gd name="connsiteY1" fmla="*/ 247650 h 285750"/>
              <a:gd name="connsiteX2" fmla="*/ 118105 w 1832605"/>
              <a:gd name="connsiteY2" fmla="*/ 161925 h 285750"/>
              <a:gd name="connsiteX3" fmla="*/ 3805 w 1832605"/>
              <a:gd name="connsiteY3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2605" h="285750">
                <a:moveTo>
                  <a:pt x="1832605" y="285750"/>
                </a:moveTo>
                <a:cubicBezTo>
                  <a:pt x="1451605" y="277018"/>
                  <a:pt x="1070605" y="268287"/>
                  <a:pt x="784855" y="247650"/>
                </a:cubicBezTo>
                <a:cubicBezTo>
                  <a:pt x="499105" y="227012"/>
                  <a:pt x="248280" y="203200"/>
                  <a:pt x="118105" y="161925"/>
                </a:cubicBezTo>
                <a:cubicBezTo>
                  <a:pt x="-12070" y="120650"/>
                  <a:pt x="-4133" y="60325"/>
                  <a:pt x="380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FB5ABE0-822D-AF82-4A8A-BF8EAF2EBE23}"/>
              </a:ext>
            </a:extLst>
          </p:cNvPr>
          <p:cNvSpPr/>
          <p:nvPr/>
        </p:nvSpPr>
        <p:spPr>
          <a:xfrm>
            <a:off x="6286500" y="1043273"/>
            <a:ext cx="2047875" cy="661702"/>
          </a:xfrm>
          <a:custGeom>
            <a:avLst/>
            <a:gdLst>
              <a:gd name="connsiteX0" fmla="*/ 2047875 w 2047875"/>
              <a:gd name="connsiteY0" fmla="*/ 604552 h 661702"/>
              <a:gd name="connsiteX1" fmla="*/ 1238250 w 2047875"/>
              <a:gd name="connsiteY1" fmla="*/ 4477 h 661702"/>
              <a:gd name="connsiteX2" fmla="*/ 247650 w 2047875"/>
              <a:gd name="connsiteY2" fmla="*/ 347377 h 661702"/>
              <a:gd name="connsiteX3" fmla="*/ 0 w 2047875"/>
              <a:gd name="connsiteY3" fmla="*/ 661702 h 66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7875" h="661702">
                <a:moveTo>
                  <a:pt x="2047875" y="604552"/>
                </a:moveTo>
                <a:cubicBezTo>
                  <a:pt x="1793081" y="325945"/>
                  <a:pt x="1538287" y="47339"/>
                  <a:pt x="1238250" y="4477"/>
                </a:cubicBezTo>
                <a:cubicBezTo>
                  <a:pt x="938213" y="-38385"/>
                  <a:pt x="454025" y="237840"/>
                  <a:pt x="247650" y="347377"/>
                </a:cubicBezTo>
                <a:cubicBezTo>
                  <a:pt x="41275" y="456914"/>
                  <a:pt x="20637" y="559308"/>
                  <a:pt x="0" y="66170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7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81" grpId="0" animBg="1"/>
      <p:bldP spid="3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measuring of </a:t>
            </a:r>
            <a:r>
              <a:rPr lang="en-US" i="1" dirty="0"/>
              <a:t>current</a:t>
            </a:r>
            <a:r>
              <a:rPr lang="en-US" dirty="0"/>
              <a:t> production is crucial:</a:t>
            </a:r>
            <a:br>
              <a:rPr lang="en-US" dirty="0"/>
            </a:br>
            <a:r>
              <a:rPr lang="en-US" dirty="0"/>
              <a:t>Clouds on the horizon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Titel van de presentatie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8705C4-FD9C-A717-0A0B-015E6A671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7" name="Cloud 16">
            <a:extLst>
              <a:ext uri="{FF2B5EF4-FFF2-40B4-BE49-F238E27FC236}">
                <a16:creationId xmlns:a16="http://schemas.microsoft.com/office/drawing/2014/main" id="{AEB1A14B-FDA7-E4B9-9878-7DB1EC5245B7}"/>
              </a:ext>
            </a:extLst>
          </p:cNvPr>
          <p:cNvSpPr/>
          <p:nvPr/>
        </p:nvSpPr>
        <p:spPr>
          <a:xfrm>
            <a:off x="8123931" y="3125435"/>
            <a:ext cx="323977" cy="214092"/>
          </a:xfrm>
          <a:prstGeom prst="cloud">
            <a:avLst/>
          </a:prstGeom>
          <a:solidFill>
            <a:schemeClr val="bg1">
              <a:lumMod val="8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296008-EB02-508F-AE78-8860AF71C37B}"/>
              </a:ext>
            </a:extLst>
          </p:cNvPr>
          <p:cNvSpPr/>
          <p:nvPr/>
        </p:nvSpPr>
        <p:spPr>
          <a:xfrm>
            <a:off x="6334125" y="1230718"/>
            <a:ext cx="1295400" cy="535301"/>
          </a:xfrm>
          <a:custGeom>
            <a:avLst/>
            <a:gdLst>
              <a:gd name="connsiteX0" fmla="*/ 1295400 w 1295400"/>
              <a:gd name="connsiteY0" fmla="*/ 93257 h 535301"/>
              <a:gd name="connsiteX1" fmla="*/ 1123950 w 1295400"/>
              <a:gd name="connsiteY1" fmla="*/ 17057 h 535301"/>
              <a:gd name="connsiteX2" fmla="*/ 628650 w 1295400"/>
              <a:gd name="connsiteY2" fmla="*/ 26582 h 535301"/>
              <a:gd name="connsiteX3" fmla="*/ 314325 w 1295400"/>
              <a:gd name="connsiteY3" fmla="*/ 293282 h 535301"/>
              <a:gd name="connsiteX4" fmla="*/ 285750 w 1295400"/>
              <a:gd name="connsiteY4" fmla="*/ 502832 h 535301"/>
              <a:gd name="connsiteX5" fmla="*/ 0 w 1295400"/>
              <a:gd name="connsiteY5" fmla="*/ 531407 h 53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400" h="535301">
                <a:moveTo>
                  <a:pt x="1295400" y="93257"/>
                </a:moveTo>
                <a:cubicBezTo>
                  <a:pt x="1265237" y="60713"/>
                  <a:pt x="1235075" y="28169"/>
                  <a:pt x="1123950" y="17057"/>
                </a:cubicBezTo>
                <a:cubicBezTo>
                  <a:pt x="1012825" y="5944"/>
                  <a:pt x="763587" y="-19455"/>
                  <a:pt x="628650" y="26582"/>
                </a:cubicBezTo>
                <a:cubicBezTo>
                  <a:pt x="493713" y="72619"/>
                  <a:pt x="371475" y="213907"/>
                  <a:pt x="314325" y="293282"/>
                </a:cubicBezTo>
                <a:cubicBezTo>
                  <a:pt x="257175" y="372657"/>
                  <a:pt x="338137" y="463145"/>
                  <a:pt x="285750" y="502832"/>
                </a:cubicBezTo>
                <a:cubicBezTo>
                  <a:pt x="233362" y="542520"/>
                  <a:pt x="116681" y="536963"/>
                  <a:pt x="0" y="5314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DDFBFEC-3A76-A910-E4FF-39A1CE8D33BF}"/>
              </a:ext>
            </a:extLst>
          </p:cNvPr>
          <p:cNvSpPr/>
          <p:nvPr/>
        </p:nvSpPr>
        <p:spPr>
          <a:xfrm>
            <a:off x="6343650" y="1769238"/>
            <a:ext cx="1028700" cy="167178"/>
          </a:xfrm>
          <a:custGeom>
            <a:avLst/>
            <a:gdLst>
              <a:gd name="connsiteX0" fmla="*/ 1028700 w 1028700"/>
              <a:gd name="connsiteY0" fmla="*/ 69087 h 167178"/>
              <a:gd name="connsiteX1" fmla="*/ 742950 w 1028700"/>
              <a:gd name="connsiteY1" fmla="*/ 2412 h 167178"/>
              <a:gd name="connsiteX2" fmla="*/ 447675 w 1028700"/>
              <a:gd name="connsiteY2" fmla="*/ 145287 h 167178"/>
              <a:gd name="connsiteX3" fmla="*/ 0 w 1028700"/>
              <a:gd name="connsiteY3" fmla="*/ 164337 h 16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67178">
                <a:moveTo>
                  <a:pt x="1028700" y="69087"/>
                </a:moveTo>
                <a:cubicBezTo>
                  <a:pt x="934243" y="29399"/>
                  <a:pt x="839787" y="-10288"/>
                  <a:pt x="742950" y="2412"/>
                </a:cubicBezTo>
                <a:cubicBezTo>
                  <a:pt x="646112" y="15112"/>
                  <a:pt x="571500" y="118300"/>
                  <a:pt x="447675" y="145287"/>
                </a:cubicBezTo>
                <a:cubicBezTo>
                  <a:pt x="323850" y="172274"/>
                  <a:pt x="161925" y="168305"/>
                  <a:pt x="0" y="16433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0D345C-A743-400E-EED6-5DEA68C88133}"/>
              </a:ext>
            </a:extLst>
          </p:cNvPr>
          <p:cNvSpPr/>
          <p:nvPr/>
        </p:nvSpPr>
        <p:spPr>
          <a:xfrm>
            <a:off x="6334125" y="2036809"/>
            <a:ext cx="1543050" cy="201566"/>
          </a:xfrm>
          <a:custGeom>
            <a:avLst/>
            <a:gdLst>
              <a:gd name="connsiteX0" fmla="*/ 1543050 w 1543050"/>
              <a:gd name="connsiteY0" fmla="*/ 201566 h 201566"/>
              <a:gd name="connsiteX1" fmla="*/ 1038225 w 1543050"/>
              <a:gd name="connsiteY1" fmla="*/ 39641 h 201566"/>
              <a:gd name="connsiteX2" fmla="*/ 542925 w 1543050"/>
              <a:gd name="connsiteY2" fmla="*/ 1541 h 201566"/>
              <a:gd name="connsiteX3" fmla="*/ 0 w 1543050"/>
              <a:gd name="connsiteY3" fmla="*/ 11066 h 20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201566">
                <a:moveTo>
                  <a:pt x="1543050" y="201566"/>
                </a:moveTo>
                <a:cubicBezTo>
                  <a:pt x="1373981" y="137272"/>
                  <a:pt x="1204913" y="72979"/>
                  <a:pt x="1038225" y="39641"/>
                </a:cubicBezTo>
                <a:cubicBezTo>
                  <a:pt x="871537" y="6303"/>
                  <a:pt x="715962" y="6303"/>
                  <a:pt x="542925" y="1541"/>
                </a:cubicBezTo>
                <a:cubicBezTo>
                  <a:pt x="369888" y="-3221"/>
                  <a:pt x="184944" y="3922"/>
                  <a:pt x="0" y="1106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A4D195-59B8-9F3B-3EBD-B36B6C3822A4}"/>
              </a:ext>
            </a:extLst>
          </p:cNvPr>
          <p:cNvSpPr/>
          <p:nvPr/>
        </p:nvSpPr>
        <p:spPr>
          <a:xfrm>
            <a:off x="6324600" y="2219325"/>
            <a:ext cx="1028700" cy="1002390"/>
          </a:xfrm>
          <a:custGeom>
            <a:avLst/>
            <a:gdLst>
              <a:gd name="connsiteX0" fmla="*/ 1028700 w 1028700"/>
              <a:gd name="connsiteY0" fmla="*/ 781050 h 1002390"/>
              <a:gd name="connsiteX1" fmla="*/ 619125 w 1028700"/>
              <a:gd name="connsiteY1" fmla="*/ 971550 h 1002390"/>
              <a:gd name="connsiteX2" fmla="*/ 314325 w 1028700"/>
              <a:gd name="connsiteY2" fmla="*/ 209550 h 1002390"/>
              <a:gd name="connsiteX3" fmla="*/ 0 w 1028700"/>
              <a:gd name="connsiteY3" fmla="*/ 0 h 100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002390">
                <a:moveTo>
                  <a:pt x="1028700" y="781050"/>
                </a:moveTo>
                <a:cubicBezTo>
                  <a:pt x="883444" y="923925"/>
                  <a:pt x="738188" y="1066800"/>
                  <a:pt x="619125" y="971550"/>
                </a:cubicBezTo>
                <a:cubicBezTo>
                  <a:pt x="500062" y="876300"/>
                  <a:pt x="417512" y="371475"/>
                  <a:pt x="314325" y="209550"/>
                </a:cubicBezTo>
                <a:cubicBezTo>
                  <a:pt x="211138" y="47625"/>
                  <a:pt x="105569" y="2381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FD4A248-786C-DFA7-BDA5-440EA70714C7}"/>
              </a:ext>
            </a:extLst>
          </p:cNvPr>
          <p:cNvSpPr/>
          <p:nvPr/>
        </p:nvSpPr>
        <p:spPr>
          <a:xfrm>
            <a:off x="5997267" y="2324100"/>
            <a:ext cx="1775133" cy="1551987"/>
          </a:xfrm>
          <a:custGeom>
            <a:avLst/>
            <a:gdLst>
              <a:gd name="connsiteX0" fmla="*/ 1775133 w 1775133"/>
              <a:gd name="connsiteY0" fmla="*/ 1428750 h 1551987"/>
              <a:gd name="connsiteX1" fmla="*/ 1413183 w 1775133"/>
              <a:gd name="connsiteY1" fmla="*/ 1476375 h 1551987"/>
              <a:gd name="connsiteX2" fmla="*/ 108258 w 1775133"/>
              <a:gd name="connsiteY2" fmla="*/ 1428750 h 1551987"/>
              <a:gd name="connsiteX3" fmla="*/ 165408 w 1775133"/>
              <a:gd name="connsiteY3" fmla="*/ 0 h 15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5133" h="1551987">
                <a:moveTo>
                  <a:pt x="1775133" y="1428750"/>
                </a:moveTo>
                <a:cubicBezTo>
                  <a:pt x="1733064" y="1452562"/>
                  <a:pt x="1690995" y="1476375"/>
                  <a:pt x="1413183" y="1476375"/>
                </a:cubicBezTo>
                <a:cubicBezTo>
                  <a:pt x="1135371" y="1476375"/>
                  <a:pt x="316220" y="1674812"/>
                  <a:pt x="108258" y="1428750"/>
                </a:cubicBezTo>
                <a:cubicBezTo>
                  <a:pt x="-99704" y="1182688"/>
                  <a:pt x="32852" y="591344"/>
                  <a:pt x="165408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0A1AE69-635A-7DA2-315E-D5BAA02B12A9}"/>
              </a:ext>
            </a:extLst>
          </p:cNvPr>
          <p:cNvSpPr/>
          <p:nvPr/>
        </p:nvSpPr>
        <p:spPr>
          <a:xfrm>
            <a:off x="4685518" y="2149245"/>
            <a:ext cx="394867" cy="23256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90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7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7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2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62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2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62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7" grpId="0" animBg="1"/>
      <p:bldP spid="38" grpId="0" animBg="1"/>
      <p:bldP spid="60" grpId="0" animBg="1"/>
      <p:bldP spid="62" grpId="0" animBg="1"/>
      <p:bldP spid="22" grpId="0" animBg="1"/>
      <p:bldP spid="23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6118</TotalTime>
  <Words>2281</Words>
  <Application>Microsoft Office PowerPoint</Application>
  <PresentationFormat>On-screen Show (16:9)</PresentationFormat>
  <Paragraphs>472</Paragraphs>
  <Slides>42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Aharoni</vt:lpstr>
      <vt:lpstr>Arial</vt:lpstr>
      <vt:lpstr>Arial Black</vt:lpstr>
      <vt:lpstr>Calibri</vt:lpstr>
      <vt:lpstr>Segoe UI Light</vt:lpstr>
      <vt:lpstr>Office-thema</vt:lpstr>
      <vt:lpstr>PowerPoint Presentation</vt:lpstr>
      <vt:lpstr>IoT - from prototype to enterprise platform -   three years and seven business cases at a Dutch Energy Provider</vt:lpstr>
      <vt:lpstr>PowerPoint Presentation</vt:lpstr>
      <vt:lpstr>PowerPoint Presentation</vt:lpstr>
      <vt:lpstr>PowerPoint Presentation</vt:lpstr>
      <vt:lpstr>Power Production Reduced</vt:lpstr>
      <vt:lpstr>Curtailment – how it should work</vt:lpstr>
      <vt:lpstr>Real time measuring of current production is crucial</vt:lpstr>
      <vt:lpstr>Real time measuring of current production is crucial: Clouds on the horizon</vt:lpstr>
      <vt:lpstr>Bridging the Physical World with the Enterprise IT World</vt:lpstr>
      <vt:lpstr>What is IoT?</vt:lpstr>
      <vt:lpstr>Eyes through IoT-systems</vt:lpstr>
      <vt:lpstr>Consumenten IoT</vt:lpstr>
      <vt:lpstr>What is IoT?</vt:lpstr>
      <vt:lpstr>How? </vt:lpstr>
      <vt:lpstr>How? </vt:lpstr>
      <vt:lpstr>Heat as a Product</vt:lpstr>
      <vt:lpstr>Heat as a Product</vt:lpstr>
      <vt:lpstr>Heat as a Product</vt:lpstr>
      <vt:lpstr>A need to know basis</vt:lpstr>
      <vt:lpstr>In Summary the Function of Eneco IoT Platform</vt:lpstr>
      <vt:lpstr>IoT Platform – To Insight and Action</vt:lpstr>
      <vt:lpstr>IoT Platform – To Insight and Action</vt:lpstr>
      <vt:lpstr>The moving pieces</vt:lpstr>
      <vt:lpstr>Orders of magnitude</vt:lpstr>
      <vt:lpstr>Smart Meters</vt:lpstr>
      <vt:lpstr>Communication Module and Communication Network</vt:lpstr>
      <vt:lpstr>Ingest </vt:lpstr>
      <vt:lpstr>Process, Persist and Publish</vt:lpstr>
      <vt:lpstr>Monitor &amp; Operate</vt:lpstr>
      <vt:lpstr>So far the What. Next is: How?</vt:lpstr>
      <vt:lpstr>Architecture Principles &amp; Choices</vt:lpstr>
      <vt:lpstr>Ingest</vt:lpstr>
      <vt:lpstr>Ingest</vt:lpstr>
      <vt:lpstr>PowerPoint Presentation</vt:lpstr>
      <vt:lpstr>PowerPoint Presentation</vt:lpstr>
      <vt:lpstr>IoT Use Cases – keep popping up</vt:lpstr>
      <vt:lpstr>Learn about failing connections in the home</vt:lpstr>
      <vt:lpstr>Learn about failing connections in the home</vt:lpstr>
      <vt:lpstr>Broader IoT Platform objectives/ Next Steps</vt:lpstr>
      <vt:lpstr>Conclusion</vt:lpstr>
      <vt:lpstr>The End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 van AMIS Operationele Data Integratie en Internet of Things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3</cp:revision>
  <dcterms:created xsi:type="dcterms:W3CDTF">2022-09-03T07:00:05Z</dcterms:created>
  <dcterms:modified xsi:type="dcterms:W3CDTF">2022-11-11T10:15:27Z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